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27/06/2016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27/06/2016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27/06/2016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bank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3" y="66907"/>
            <a:ext cx="4166676" cy="3105270"/>
          </a:xfrm>
          <a:prstGeom prst="rect">
            <a:avLst/>
          </a:prstGeom>
        </p:spPr>
      </p:pic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565" y="2851312"/>
            <a:ext cx="4950327" cy="4351338"/>
          </a:xfr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606" y="2743200"/>
            <a:ext cx="6392995" cy="42641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531" y="147855"/>
            <a:ext cx="3772270" cy="270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17968"/>
            <a:ext cx="1127759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b="1" i="1" dirty="0"/>
              <a:t>“bank” </a:t>
            </a:r>
            <a:r>
              <a:rPr lang="en-AU" sz="4000" dirty="0"/>
              <a:t>,</a:t>
            </a:r>
            <a:r>
              <a:rPr lang="en-AU" sz="4000" b="1" i="1" dirty="0"/>
              <a:t>  </a:t>
            </a:r>
            <a:r>
              <a:rPr lang="en-AU" sz="4000" dirty="0"/>
              <a:t>pronounced </a:t>
            </a:r>
            <a:r>
              <a:rPr lang="en-AU" sz="4000" i="1" dirty="0"/>
              <a:t>“bunk”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is not the Indonesian word for </a:t>
            </a:r>
            <a:r>
              <a:rPr lang="en-AU" sz="4000" i="1" dirty="0"/>
              <a:t>“bunk bed”</a:t>
            </a:r>
            <a:r>
              <a:rPr lang="en-AU" sz="4000" dirty="0"/>
              <a:t>! It is, in fact, the Indonesian word for </a:t>
            </a:r>
            <a:r>
              <a:rPr lang="en-AU" sz="4000" i="1" dirty="0"/>
              <a:t>“bank”</a:t>
            </a:r>
            <a:r>
              <a:rPr lang="en-AU" sz="4000" dirty="0"/>
              <a:t>! </a:t>
            </a:r>
          </a:p>
          <a:p>
            <a:pPr algn="just"/>
            <a:r>
              <a:rPr lang="en-AU" sz="4000" dirty="0"/>
              <a:t>As the names of our banks are actually adjectives, they are placed after the word “bank” in Indonesian, for example, </a:t>
            </a:r>
            <a:r>
              <a:rPr lang="en-AU" sz="4000" i="1" dirty="0"/>
              <a:t>“Bank Commonwealth”.</a:t>
            </a:r>
          </a:p>
          <a:p>
            <a:pPr algn="just"/>
            <a:r>
              <a:rPr lang="en-AU" sz="4000" dirty="0"/>
              <a:t>If you think that’s a lot of </a:t>
            </a:r>
            <a:r>
              <a:rPr lang="en-AU" sz="4000" i="1" dirty="0"/>
              <a:t>“bunk” </a:t>
            </a:r>
            <a:r>
              <a:rPr lang="en-AU" sz="4000" dirty="0"/>
              <a:t>(nonsense), please proceed to the next slide!</a:t>
            </a:r>
          </a:p>
          <a:p>
            <a:endParaRPr lang="en-AU" sz="4000" i="1" dirty="0"/>
          </a:p>
        </p:txBody>
      </p:sp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17968"/>
            <a:ext cx="1127759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Your money is safer in the </a:t>
            </a:r>
            <a:r>
              <a:rPr lang="en-AU" sz="4000" b="1" i="1" dirty="0"/>
              <a:t>“bank”</a:t>
            </a:r>
            <a:r>
              <a:rPr lang="en-AU" sz="4000" dirty="0"/>
              <a:t> than under the </a:t>
            </a:r>
            <a:r>
              <a:rPr lang="en-AU" sz="4000" i="1" dirty="0"/>
              <a:t>“bunk”</a:t>
            </a:r>
            <a:r>
              <a:rPr lang="en-AU" sz="4000" dirty="0"/>
              <a:t>! </a:t>
            </a:r>
          </a:p>
          <a:p>
            <a:pPr algn="just"/>
            <a:r>
              <a:rPr lang="en-AU" sz="4000" dirty="0"/>
              <a:t>You can also bank on the fact that there will be another </a:t>
            </a:r>
            <a:r>
              <a:rPr lang="en-AU" sz="4000" b="1" i="1" dirty="0"/>
              <a:t>WORD of the DAY </a:t>
            </a:r>
            <a:r>
              <a:rPr lang="en-AU" sz="4000" dirty="0"/>
              <a:t>tomorrow, even if the interest rate is low!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60" y="3665533"/>
            <a:ext cx="4762500" cy="135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393" y="4646736"/>
            <a:ext cx="2016362" cy="2016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45" y="5113537"/>
            <a:ext cx="2575531" cy="1320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95" y="5520689"/>
            <a:ext cx="2577208" cy="7396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97" y="5381226"/>
            <a:ext cx="2871002" cy="88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4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124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bank</vt:lpstr>
      <vt:lpstr>bank</vt:lpstr>
      <vt:lpstr>bank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41</cp:revision>
  <dcterms:created xsi:type="dcterms:W3CDTF">2016-04-10T22:18:35Z</dcterms:created>
  <dcterms:modified xsi:type="dcterms:W3CDTF">2016-06-27T07:42:13Z</dcterms:modified>
</cp:coreProperties>
</file>