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ban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322" y="1128605"/>
            <a:ext cx="5286375" cy="3095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6045"/>
            <a:ext cx="6419850" cy="403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66" y="3028394"/>
            <a:ext cx="64198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9" y="48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6430"/>
            <a:ext cx="1210914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know what you’re thinking but, </a:t>
            </a:r>
            <a:r>
              <a:rPr lang="en-AU" sz="4000" b="1" i="1" dirty="0"/>
              <a:t>“ban” </a:t>
            </a:r>
            <a:r>
              <a:rPr lang="en-AU" sz="4000" dirty="0"/>
              <a:t>, pronounced </a:t>
            </a:r>
            <a:r>
              <a:rPr lang="en-AU" sz="4000" i="1" dirty="0"/>
              <a:t>“bun”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isn’t the word used to describe the bread we use for our burgers!</a:t>
            </a:r>
          </a:p>
          <a:p>
            <a:pPr algn="just"/>
            <a:r>
              <a:rPr lang="en-AU" sz="4000" dirty="0"/>
              <a:t>A</a:t>
            </a:r>
            <a:r>
              <a:rPr lang="en-AU" sz="4000" b="1" i="1" dirty="0"/>
              <a:t> “ban” </a:t>
            </a:r>
            <a:r>
              <a:rPr lang="en-AU" sz="4000" dirty="0"/>
              <a:t>is, in fact, any pneumatic tyre.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6" y="3316500"/>
            <a:ext cx="2849358" cy="3672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87" y="3316500"/>
            <a:ext cx="3505940" cy="3505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66" y="3248769"/>
            <a:ext cx="2753913" cy="3717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43" y="3316500"/>
            <a:ext cx="2415166" cy="34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26" y="1589088"/>
            <a:ext cx="1162974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McDonald’s and Hungry Jack’s manufactured tyres, they could be marketed as a </a:t>
            </a:r>
            <a:r>
              <a:rPr lang="en-AU" sz="4000" b="1" i="1" dirty="0"/>
              <a:t>“Hamburger Ban”</a:t>
            </a:r>
            <a:r>
              <a:rPr lang="en-AU" sz="4000" dirty="0"/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05" y="4150661"/>
            <a:ext cx="2037376" cy="2037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19" y="4150661"/>
            <a:ext cx="2037376" cy="2037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27" y="3685488"/>
            <a:ext cx="2556719" cy="2571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02" y="4150661"/>
            <a:ext cx="1634256" cy="2106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49" y="4150661"/>
            <a:ext cx="1634256" cy="2106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5" y="3060445"/>
            <a:ext cx="2456581" cy="1984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38" y="4939764"/>
            <a:ext cx="2621932" cy="5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26" y="1589088"/>
            <a:ext cx="1162974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that sound like a good idea, let’s put the wheels in motion!!!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9" y="3327002"/>
            <a:ext cx="3200400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7192" y="3324775"/>
            <a:ext cx="319478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76" y="2702718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ban</vt:lpstr>
      <vt:lpstr>ban</vt:lpstr>
      <vt:lpstr>ban</vt:lpstr>
      <vt:lpstr>ban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45</cp:revision>
  <dcterms:created xsi:type="dcterms:W3CDTF">2016-04-10T22:18:35Z</dcterms:created>
  <dcterms:modified xsi:type="dcterms:W3CDTF">2016-08-04T10:17:57Z</dcterms:modified>
</cp:coreProperties>
</file>