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bagus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210">
            <a:off x="228865" y="-99725"/>
            <a:ext cx="3549158" cy="33113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214">
            <a:off x="3197346" y="1168636"/>
            <a:ext cx="6552987" cy="4364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2253">
            <a:off x="8184545" y="837408"/>
            <a:ext cx="3724275" cy="2771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27260"/>
            <a:ext cx="609600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4" y="2670516"/>
            <a:ext cx="47434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9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bagus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62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you can see from the images there are many species of geese in the world, including the </a:t>
            </a:r>
            <a:r>
              <a:rPr lang="en-AU" sz="4000" i="1" dirty="0"/>
              <a:t>“bar-headed goose”!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96" y="365125"/>
            <a:ext cx="142875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56" y="71438"/>
            <a:ext cx="19050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5" y="4381870"/>
            <a:ext cx="2476130" cy="2476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760" y="4310750"/>
            <a:ext cx="2698812" cy="2476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14" y="4212725"/>
            <a:ext cx="2419780" cy="2547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1567" y="4119140"/>
            <a:ext cx="1682425" cy="2667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71" y="2706502"/>
            <a:ext cx="3121158" cy="2273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4973" y="2576178"/>
            <a:ext cx="2446977" cy="2404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17" y="2769938"/>
            <a:ext cx="2036068" cy="1310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" y="3211984"/>
            <a:ext cx="1905000" cy="160020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2335530">
            <a:off x="2810038" y="3643503"/>
            <a:ext cx="598690" cy="8741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4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bagus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438069"/>
            <a:ext cx="939257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Unfortunately, 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bagus</a:t>
            </a:r>
            <a:r>
              <a:rPr lang="en-AU" sz="4000" b="1" i="1" dirty="0"/>
              <a:t>”</a:t>
            </a:r>
            <a:r>
              <a:rPr lang="en-AU" sz="4000" i="1" dirty="0"/>
              <a:t> </a:t>
            </a:r>
            <a:r>
              <a:rPr lang="en-AU" sz="4000" dirty="0"/>
              <a:t>has nothing to do with </a:t>
            </a:r>
            <a:r>
              <a:rPr lang="en-AU" sz="4000" i="1" dirty="0"/>
              <a:t>“geese” </a:t>
            </a:r>
            <a:r>
              <a:rPr lang="en-AU" sz="4000" dirty="0"/>
              <a:t>of any variety! You’d be a real </a:t>
            </a:r>
            <a:r>
              <a:rPr lang="en-AU" sz="4000" i="1" dirty="0"/>
              <a:t>“goose” </a:t>
            </a:r>
            <a:r>
              <a:rPr lang="en-AU" sz="4000" dirty="0"/>
              <a:t>if you thought that!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bagus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“bug-</a:t>
            </a:r>
            <a:r>
              <a:rPr lang="en-AU" sz="4000" i="1" dirty="0" err="1"/>
              <a:t>oos</a:t>
            </a:r>
            <a:r>
              <a:rPr lang="en-AU" sz="4000" i="1" dirty="0"/>
              <a:t>”</a:t>
            </a:r>
            <a:r>
              <a:rPr lang="en-AU" sz="4000" dirty="0"/>
              <a:t>, means </a:t>
            </a:r>
            <a:r>
              <a:rPr lang="en-AU" sz="4000" i="1" dirty="0"/>
              <a:t>“good” </a:t>
            </a:r>
            <a:r>
              <a:rPr lang="en-AU" sz="4000" dirty="0"/>
              <a:t>in Indonesian. It is probably the first Indonesian word that Aussies pick up </a:t>
            </a:r>
            <a:r>
              <a:rPr lang="en-AU" sz="4000" i="1" dirty="0"/>
              <a:t>(and never forget)</a:t>
            </a:r>
            <a:r>
              <a:rPr lang="en-AU" sz="4000" dirty="0"/>
              <a:t> when they go to Bali!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57" y="4062065"/>
            <a:ext cx="2175443" cy="2644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5177099"/>
            <a:ext cx="3116006" cy="1915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6" y="37894"/>
            <a:ext cx="3438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8" y="1302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bagus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6" y="1455825"/>
            <a:ext cx="622496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When visiting Bali, respect the local culture, speak a little Indonesian and you will be treated with warmth  and respect by the locals!</a:t>
            </a:r>
          </a:p>
          <a:p>
            <a:pPr algn="just"/>
            <a:r>
              <a:rPr lang="en-AU" sz="4000" dirty="0"/>
              <a:t>Remember the old saying, </a:t>
            </a:r>
            <a:r>
              <a:rPr lang="en-AU" sz="4000" i="1" dirty="0"/>
              <a:t>“What’s </a:t>
            </a:r>
            <a:r>
              <a:rPr lang="en-AU" sz="4000" b="1" i="1" dirty="0"/>
              <a:t>‘</a:t>
            </a:r>
            <a:r>
              <a:rPr lang="en-AU" sz="4000" b="1" i="1" dirty="0" err="1"/>
              <a:t>bagus</a:t>
            </a:r>
            <a:r>
              <a:rPr lang="en-AU" sz="4000" b="1" i="1" dirty="0"/>
              <a:t>’ </a:t>
            </a:r>
            <a:r>
              <a:rPr lang="en-AU" sz="4000" i="1" dirty="0"/>
              <a:t>for the goose, is</a:t>
            </a:r>
            <a:r>
              <a:rPr lang="en-AU" sz="4000" dirty="0"/>
              <a:t> </a:t>
            </a:r>
            <a:r>
              <a:rPr lang="en-AU" sz="4000" b="1" i="1" dirty="0"/>
              <a:t>‘</a:t>
            </a:r>
            <a:r>
              <a:rPr lang="en-AU" sz="4000" b="1" i="1" dirty="0" err="1"/>
              <a:t>bagus</a:t>
            </a:r>
            <a:r>
              <a:rPr lang="en-AU" sz="4000" b="1" i="1" dirty="0"/>
              <a:t>’ </a:t>
            </a:r>
            <a:r>
              <a:rPr lang="en-AU" sz="4000" i="1" dirty="0"/>
              <a:t>for the gander” </a:t>
            </a:r>
            <a:r>
              <a:rPr lang="en-AU" sz="40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7" y="2188729"/>
            <a:ext cx="5520954" cy="397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25" y="130262"/>
            <a:ext cx="4613257" cy="2504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7" y="4659107"/>
            <a:ext cx="2758332" cy="20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bagus</vt:lpstr>
      <vt:lpstr>bagus</vt:lpstr>
      <vt:lpstr>bagus</vt:lpstr>
      <vt:lpstr>bagus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45</cp:revision>
  <dcterms:created xsi:type="dcterms:W3CDTF">2016-04-10T22:18:35Z</dcterms:created>
  <dcterms:modified xsi:type="dcterms:W3CDTF">2016-09-20T23:46:28Z</dcterms:modified>
</cp:coreProperties>
</file>