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F3C0F-C6D8-4E7E-9C02-FCB166057099}" type="datetimeFigureOut">
              <a:rPr lang="en-US" smtClean="0"/>
              <a:t>22-Sep-16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B3B1B-37F5-4EA1-BBFF-C1F3B6C81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6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B3B1B-37F5-4EA1-BBFF-C1F3B6C813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64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22/09/2016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22/09/2016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22/09/2016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22/09/2016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22/09/2016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22/09/2016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22/09/2016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bagai</a:t>
            </a:r>
            <a:endParaRPr lang="en-AU" sz="80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166" y="1070381"/>
            <a:ext cx="7847026" cy="57021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760808">
            <a:off x="4330944" y="2568813"/>
            <a:ext cx="2207632" cy="18556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77074">
            <a:off x="7437766" y="3611604"/>
            <a:ext cx="956833" cy="95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28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 err="1"/>
              <a:t>bagai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4446" y="1781260"/>
            <a:ext cx="7688373" cy="5076740"/>
          </a:xfrm>
        </p:spPr>
        <p:txBody>
          <a:bodyPr>
            <a:normAutofit fontScale="92500"/>
          </a:bodyPr>
          <a:lstStyle/>
          <a:p>
            <a:pPr algn="just"/>
            <a:r>
              <a:rPr lang="en-AU" sz="4000" dirty="0"/>
              <a:t> I’ll bet you’re thinking that </a:t>
            </a:r>
            <a:r>
              <a:rPr lang="en-AU" sz="4000" b="1" i="1" dirty="0"/>
              <a:t>“</a:t>
            </a:r>
            <a:r>
              <a:rPr lang="en-AU" sz="4000" b="1" i="1" dirty="0" err="1"/>
              <a:t>bagai</a:t>
            </a:r>
            <a:r>
              <a:rPr lang="en-AU" sz="4000" b="1" i="1" dirty="0"/>
              <a:t>”</a:t>
            </a:r>
            <a:r>
              <a:rPr lang="en-AU" sz="4000" dirty="0"/>
              <a:t>,</a:t>
            </a:r>
            <a:r>
              <a:rPr lang="en-AU" sz="4000" b="1" i="1" dirty="0"/>
              <a:t> </a:t>
            </a:r>
            <a:r>
              <a:rPr lang="en-AU" sz="4000" dirty="0"/>
              <a:t>pronounced </a:t>
            </a:r>
            <a:r>
              <a:rPr lang="en-AU" sz="4000" i="1" dirty="0"/>
              <a:t>“bug eye”</a:t>
            </a:r>
            <a:r>
              <a:rPr lang="en-AU" sz="4000" dirty="0"/>
              <a:t>, describes a medical condition where a parasite attacks the eye, right?</a:t>
            </a:r>
          </a:p>
          <a:p>
            <a:pPr algn="just"/>
            <a:r>
              <a:rPr lang="en-AU" sz="4000" dirty="0"/>
              <a:t>Actually, </a:t>
            </a:r>
            <a:r>
              <a:rPr lang="en-AU" sz="4000" b="1" i="1" dirty="0"/>
              <a:t>“</a:t>
            </a:r>
            <a:r>
              <a:rPr lang="en-AU" sz="4000" b="1" i="1" dirty="0" err="1"/>
              <a:t>bagai</a:t>
            </a:r>
            <a:r>
              <a:rPr lang="en-AU" sz="4000" b="1" i="1" dirty="0"/>
              <a:t>”</a:t>
            </a:r>
            <a:r>
              <a:rPr lang="en-AU" sz="4000" dirty="0"/>
              <a:t>,</a:t>
            </a:r>
            <a:r>
              <a:rPr lang="en-AU" sz="4000" b="1" i="1" dirty="0"/>
              <a:t> </a:t>
            </a:r>
            <a:r>
              <a:rPr lang="en-AU" sz="4000" dirty="0"/>
              <a:t>is</a:t>
            </a:r>
            <a:r>
              <a:rPr lang="en-AU" sz="4000" b="1" i="1" dirty="0"/>
              <a:t> </a:t>
            </a:r>
            <a:r>
              <a:rPr lang="en-AU" sz="4000" dirty="0"/>
              <a:t>a conjunction meaning </a:t>
            </a:r>
            <a:r>
              <a:rPr lang="en-AU" sz="4000" i="1" dirty="0"/>
              <a:t>“like” </a:t>
            </a:r>
            <a:r>
              <a:rPr lang="en-AU" sz="4000" dirty="0"/>
              <a:t>, </a:t>
            </a:r>
            <a:r>
              <a:rPr lang="en-AU" sz="4000" i="1" dirty="0"/>
              <a:t>“as if” </a:t>
            </a:r>
            <a:r>
              <a:rPr lang="en-AU" sz="4000" dirty="0"/>
              <a:t>or </a:t>
            </a:r>
            <a:r>
              <a:rPr lang="en-AU" sz="4000" i="1" dirty="0"/>
              <a:t>“as though” </a:t>
            </a:r>
            <a:r>
              <a:rPr lang="en-AU" sz="4000" dirty="0"/>
              <a:t>and is one of the methods used to create similes in Indonesian!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11803"/>
            <a:ext cx="3844030" cy="497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bagai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418" y="1690688"/>
            <a:ext cx="10515600" cy="4351338"/>
          </a:xfrm>
        </p:spPr>
        <p:txBody>
          <a:bodyPr/>
          <a:lstStyle/>
          <a:p>
            <a:r>
              <a:rPr lang="en-AU" dirty="0"/>
              <a:t>I hope this </a:t>
            </a:r>
            <a:r>
              <a:rPr lang="en-AU" b="1" i="1" dirty="0"/>
              <a:t>WORD of the DAY </a:t>
            </a:r>
            <a:r>
              <a:rPr lang="en-AU" dirty="0"/>
              <a:t>has brought a                        to your face!</a:t>
            </a:r>
          </a:p>
          <a:p>
            <a:r>
              <a:rPr lang="en-AU" dirty="0"/>
              <a:t>Personally, I find it as funny as The Three Stooges!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992369" y="1353114"/>
            <a:ext cx="1829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simile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362" y="2503551"/>
            <a:ext cx="5171963" cy="34496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834" y="5498894"/>
            <a:ext cx="4762500" cy="1352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571" y="1126956"/>
            <a:ext cx="1127464" cy="112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034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93</Words>
  <Application>Microsoft Office PowerPoint</Application>
  <PresentationFormat>Widescreen</PresentationFormat>
  <Paragraphs>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bagai</vt:lpstr>
      <vt:lpstr>bagai</vt:lpstr>
      <vt:lpstr>bagai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</cp:lastModifiedBy>
  <cp:revision>60</cp:revision>
  <dcterms:created xsi:type="dcterms:W3CDTF">2016-04-10T22:18:35Z</dcterms:created>
  <dcterms:modified xsi:type="dcterms:W3CDTF">2016-09-22T10:14:29Z</dcterms:modified>
</cp:coreProperties>
</file>