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133" autoAdjust="0"/>
  </p:normalViewPr>
  <p:slideViewPr>
    <p:cSldViewPr snapToGrid="0">
      <p:cViewPr varScale="1">
        <p:scale>
          <a:sx n="108" d="100"/>
          <a:sy n="108" d="100"/>
        </p:scale>
        <p:origin x="678"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802DE2E-2F67-4BEB-A6EC-4B8C4A2DA493}" type="datetimeFigureOut">
              <a:rPr lang="en-AU" smtClean="0"/>
              <a:t>17/07/2016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79517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802DE2E-2F67-4BEB-A6EC-4B8C4A2DA493}" type="datetimeFigureOut">
              <a:rPr lang="en-AU" smtClean="0"/>
              <a:t>17/07/2016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380033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802DE2E-2F67-4BEB-A6EC-4B8C4A2DA493}" type="datetimeFigureOut">
              <a:rPr lang="en-AU" smtClean="0"/>
              <a:t>17/07/2016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144768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802DE2E-2F67-4BEB-A6EC-4B8C4A2DA493}" type="datetimeFigureOut">
              <a:rPr lang="en-AU" smtClean="0"/>
              <a:t>17/07/2016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249657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2DE2E-2F67-4BEB-A6EC-4B8C4A2DA493}" type="datetimeFigureOut">
              <a:rPr lang="en-AU" smtClean="0"/>
              <a:t>17/07/2016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359750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802DE2E-2F67-4BEB-A6EC-4B8C4A2DA493}" type="datetimeFigureOut">
              <a:rPr lang="en-AU" smtClean="0"/>
              <a:t>17/07/2016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76803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802DE2E-2F67-4BEB-A6EC-4B8C4A2DA493}" type="datetimeFigureOut">
              <a:rPr lang="en-AU" smtClean="0"/>
              <a:t>17/07/2016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114236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802DE2E-2F67-4BEB-A6EC-4B8C4A2DA493}" type="datetimeFigureOut">
              <a:rPr lang="en-AU" smtClean="0"/>
              <a:t>17/07/2016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86138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2DE2E-2F67-4BEB-A6EC-4B8C4A2DA493}" type="datetimeFigureOut">
              <a:rPr lang="en-AU" smtClean="0"/>
              <a:t>17/07/2016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186906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2DE2E-2F67-4BEB-A6EC-4B8C4A2DA493}" type="datetimeFigureOut">
              <a:rPr lang="en-AU" smtClean="0"/>
              <a:t>17/07/2016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92964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2DE2E-2F67-4BEB-A6EC-4B8C4A2DA493}" type="datetimeFigureOut">
              <a:rPr lang="en-AU" smtClean="0"/>
              <a:t>17/07/2016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7E7DF3-7833-4E69-9C0A-277859E5E5A5}" type="slidenum">
              <a:rPr lang="en-AU" smtClean="0"/>
              <a:t>‹#›</a:t>
            </a:fld>
            <a:endParaRPr lang="en-AU"/>
          </a:p>
        </p:txBody>
      </p:sp>
    </p:spTree>
    <p:extLst>
      <p:ext uri="{BB962C8B-B14F-4D97-AF65-F5344CB8AC3E}">
        <p14:creationId xmlns:p14="http://schemas.microsoft.com/office/powerpoint/2010/main" val="58708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2DE2E-2F67-4BEB-A6EC-4B8C4A2DA493}" type="datetimeFigureOut">
              <a:rPr lang="en-AU" smtClean="0"/>
              <a:t>17/07/2016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E7DF3-7833-4E69-9C0A-277859E5E5A5}" type="slidenum">
              <a:rPr lang="en-AU" smtClean="0"/>
              <a:t>‹#›</a:t>
            </a:fld>
            <a:endParaRPr lang="en-AU"/>
          </a:p>
        </p:txBody>
      </p:sp>
    </p:spTree>
    <p:extLst>
      <p:ext uri="{BB962C8B-B14F-4D97-AF65-F5344CB8AC3E}">
        <p14:creationId xmlns:p14="http://schemas.microsoft.com/office/powerpoint/2010/main" val="14243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814" y="827814"/>
            <a:ext cx="5202371" cy="5202371"/>
          </a:xfrm>
          <a:prstGeom prst="rect">
            <a:avLst/>
          </a:prstGeom>
        </p:spPr>
      </p:pic>
    </p:spTree>
    <p:extLst>
      <p:ext uri="{BB962C8B-B14F-4D97-AF65-F5344CB8AC3E}">
        <p14:creationId xmlns:p14="http://schemas.microsoft.com/office/powerpoint/2010/main" val="146555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1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8000" b="1" dirty="0" err="1"/>
              <a:t>babi</a:t>
            </a:r>
            <a:endParaRPr lang="en-AU" sz="8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375210">
            <a:off x="915512" y="2105754"/>
            <a:ext cx="4663813"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024" y="65925"/>
            <a:ext cx="4086158" cy="27262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1214">
            <a:off x="5857996" y="2570018"/>
            <a:ext cx="6552987" cy="43643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05" y="-815097"/>
            <a:ext cx="4157538" cy="415753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60156">
            <a:off x="2841176" y="630978"/>
            <a:ext cx="4391025" cy="27622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9544">
            <a:off x="4483245" y="4327797"/>
            <a:ext cx="4391025" cy="27622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899870">
            <a:off x="-1081058" y="2148882"/>
            <a:ext cx="4391025" cy="27622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922413">
            <a:off x="8943063" y="1911929"/>
            <a:ext cx="4391025" cy="27622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32342">
            <a:off x="5435416" y="1255139"/>
            <a:ext cx="4391025" cy="2762250"/>
          </a:xfrm>
          <a:prstGeom prst="rect">
            <a:avLst/>
          </a:prstGeom>
        </p:spPr>
      </p:pic>
    </p:spTree>
    <p:extLst>
      <p:ext uri="{BB962C8B-B14F-4D97-AF65-F5344CB8AC3E}">
        <p14:creationId xmlns:p14="http://schemas.microsoft.com/office/powerpoint/2010/main" val="330256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8000" b="1" dirty="0" err="1"/>
              <a:t>babi</a:t>
            </a:r>
            <a:endParaRPr lang="en-AU" sz="8000" b="1" dirty="0"/>
          </a:p>
        </p:txBody>
      </p:sp>
      <p:sp>
        <p:nvSpPr>
          <p:cNvPr id="3" name="Content Placeholder 2"/>
          <p:cNvSpPr>
            <a:spLocks noGrp="1"/>
          </p:cNvSpPr>
          <p:nvPr>
            <p:ph idx="1"/>
          </p:nvPr>
        </p:nvSpPr>
        <p:spPr>
          <a:xfrm>
            <a:off x="558800" y="1517968"/>
            <a:ext cx="11277599" cy="5268912"/>
          </a:xfrm>
        </p:spPr>
        <p:txBody>
          <a:bodyPr>
            <a:normAutofit/>
          </a:bodyPr>
          <a:lstStyle/>
          <a:p>
            <a:pPr algn="just"/>
            <a:r>
              <a:rPr lang="en-AU" sz="4000" dirty="0"/>
              <a:t>No, </a:t>
            </a:r>
            <a:r>
              <a:rPr lang="en-AU" sz="4000" b="1" i="1" dirty="0"/>
              <a:t>“</a:t>
            </a:r>
            <a:r>
              <a:rPr lang="en-AU" sz="4000" b="1" i="1" dirty="0" err="1"/>
              <a:t>babi</a:t>
            </a:r>
            <a:r>
              <a:rPr lang="en-AU" sz="4000" b="1" i="1" dirty="0"/>
              <a:t>” </a:t>
            </a:r>
            <a:r>
              <a:rPr lang="en-AU" sz="4000" dirty="0"/>
              <a:t>, pronounced </a:t>
            </a:r>
            <a:r>
              <a:rPr lang="en-AU" sz="4000" i="1" dirty="0"/>
              <a:t>“bar-bee”</a:t>
            </a:r>
            <a:r>
              <a:rPr lang="en-AU" sz="4000" dirty="0"/>
              <a:t>,</a:t>
            </a:r>
            <a:r>
              <a:rPr lang="en-AU" sz="4000" i="1" dirty="0"/>
              <a:t> </a:t>
            </a:r>
            <a:r>
              <a:rPr lang="en-AU" sz="4000" dirty="0"/>
              <a:t>isn’t the word to describe bees attracted to a bar by the smell of stale beer!</a:t>
            </a:r>
          </a:p>
          <a:p>
            <a:pPr algn="just"/>
            <a:r>
              <a:rPr lang="en-AU" sz="4000" b="1" i="1" dirty="0"/>
              <a:t>“</a:t>
            </a:r>
            <a:r>
              <a:rPr lang="en-AU" sz="4000" b="1" i="1" dirty="0" err="1"/>
              <a:t>babi</a:t>
            </a:r>
            <a:r>
              <a:rPr lang="en-AU" sz="4000" b="1" i="1" dirty="0"/>
              <a:t>” </a:t>
            </a:r>
            <a:r>
              <a:rPr lang="en-AU" sz="4000" dirty="0"/>
              <a:t>is actually the Indonesian word for </a:t>
            </a:r>
            <a:r>
              <a:rPr lang="en-AU" sz="4000" i="1" dirty="0"/>
              <a:t>“pig” </a:t>
            </a:r>
            <a:r>
              <a:rPr lang="en-AU" sz="4000" dirty="0"/>
              <a:t>.</a:t>
            </a:r>
          </a:p>
          <a:p>
            <a:endParaRPr lang="en-AU" sz="40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5503" y="4234648"/>
            <a:ext cx="2771877" cy="23380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25" y="3968318"/>
            <a:ext cx="2732793" cy="28896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946" y="4175915"/>
            <a:ext cx="2413765" cy="256653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9139" y="4234648"/>
            <a:ext cx="2714936" cy="2615305"/>
          </a:xfrm>
          <a:prstGeom prst="rect">
            <a:avLst/>
          </a:prstGeom>
        </p:spPr>
      </p:pic>
    </p:spTree>
    <p:extLst>
      <p:ext uri="{BB962C8B-B14F-4D97-AF65-F5344CB8AC3E}">
        <p14:creationId xmlns:p14="http://schemas.microsoft.com/office/powerpoint/2010/main" val="377142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8000" b="1" dirty="0" err="1"/>
              <a:t>babi</a:t>
            </a:r>
            <a:endParaRPr lang="en-AU" sz="8000" b="1" dirty="0"/>
          </a:p>
        </p:txBody>
      </p:sp>
      <p:sp>
        <p:nvSpPr>
          <p:cNvPr id="3" name="Content Placeholder 2"/>
          <p:cNvSpPr>
            <a:spLocks noGrp="1"/>
          </p:cNvSpPr>
          <p:nvPr>
            <p:ph idx="1"/>
          </p:nvPr>
        </p:nvSpPr>
        <p:spPr>
          <a:xfrm>
            <a:off x="567679" y="1438069"/>
            <a:ext cx="9064594" cy="5268912"/>
          </a:xfrm>
        </p:spPr>
        <p:txBody>
          <a:bodyPr>
            <a:normAutofit/>
          </a:bodyPr>
          <a:lstStyle/>
          <a:p>
            <a:pPr algn="just"/>
            <a:r>
              <a:rPr lang="en-AU" sz="4000" dirty="0"/>
              <a:t>Western people may view pigs as being cute and cuddly as well as the source of our breakfast bacon and hams, but for Muslim people pigs, along with all pig products, are considered </a:t>
            </a:r>
            <a:r>
              <a:rPr lang="en-AU" sz="4000" i="1" dirty="0"/>
              <a:t>“haram” </a:t>
            </a:r>
            <a:r>
              <a:rPr lang="en-AU" sz="4000" dirty="0"/>
              <a:t>and to be avoided at all costs.</a:t>
            </a:r>
          </a:p>
          <a:p>
            <a:pPr algn="just"/>
            <a:r>
              <a:rPr lang="en-AU" sz="4000" dirty="0"/>
              <a:t>Because of their beliefs, idioms such as </a:t>
            </a:r>
            <a:r>
              <a:rPr lang="en-AU" sz="4000" i="1" dirty="0"/>
              <a:t>“to bring home the bacon” </a:t>
            </a:r>
            <a:r>
              <a:rPr lang="en-AU" sz="4000" dirty="0"/>
              <a:t>are not appreciated by our Muslim brothers!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4268" y="1339557"/>
            <a:ext cx="2571750" cy="23145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098" y="3852909"/>
            <a:ext cx="2931322" cy="1306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066" y="5358036"/>
            <a:ext cx="2457952" cy="1075354"/>
          </a:xfrm>
          <a:prstGeom prst="rect">
            <a:avLst/>
          </a:prstGeom>
        </p:spPr>
      </p:pic>
    </p:spTree>
    <p:extLst>
      <p:ext uri="{BB962C8B-B14F-4D97-AF65-F5344CB8AC3E}">
        <p14:creationId xmlns:p14="http://schemas.microsoft.com/office/powerpoint/2010/main" val="10270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113</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babi</vt:lpstr>
      <vt:lpstr>babi</vt:lpstr>
      <vt:lpstr>babi</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ATHANASIADIS, Jim</dc:creator>
  <cp:lastModifiedBy>JIM</cp:lastModifiedBy>
  <cp:revision>41</cp:revision>
  <dcterms:created xsi:type="dcterms:W3CDTF">2016-04-10T22:18:35Z</dcterms:created>
  <dcterms:modified xsi:type="dcterms:W3CDTF">2016-07-17T10:39:13Z</dcterms:modified>
</cp:coreProperties>
</file>