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1" r:id="rId2"/>
    <p:sldId id="292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8" r:id="rId19"/>
    <p:sldId id="275" r:id="rId20"/>
    <p:sldId id="276" r:id="rId21"/>
    <p:sldId id="277" r:id="rId22"/>
    <p:sldId id="279" r:id="rId23"/>
    <p:sldId id="280" r:id="rId24"/>
    <p:sldId id="293" r:id="rId25"/>
    <p:sldId id="295" r:id="rId26"/>
    <p:sldId id="296" r:id="rId27"/>
    <p:sldId id="294" r:id="rId28"/>
    <p:sldId id="281" r:id="rId29"/>
    <p:sldId id="282" r:id="rId30"/>
    <p:sldId id="283" r:id="rId31"/>
    <p:sldId id="284" r:id="rId32"/>
    <p:sldId id="285" r:id="rId33"/>
    <p:sldId id="287" r:id="rId34"/>
    <p:sldId id="288" r:id="rId35"/>
    <p:sldId id="289" r:id="rId36"/>
    <p:sldId id="29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1AE03-D9B9-49A1-99A9-5BC258C73360}" type="datetimeFigureOut">
              <a:rPr lang="en-AU" smtClean="0"/>
              <a:t>11/01/2023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57647-F5F0-4DD4-93E0-8EFB4E608D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0568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1D184-CF93-4F1B-8915-A9CB62763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BD46E4-AA6D-4839-A571-3968D44A8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70EC8-7E17-4877-8D1F-4385760A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6777-A581-4405-AC17-984DDBEC00A4}" type="datetimeFigureOut">
              <a:rPr lang="en-US" smtClean="0"/>
              <a:t>11-Jan-23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ADAF0-0C00-4AA6-BA78-662B87E0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8F8CD-DAEA-4C29-A576-0D89B2E74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FCCD-F35C-48CC-A088-136D0A57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9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D94A-B845-464A-A9D1-06AEE880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2CF67F-41CD-47E3-B728-010C12556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D0AC1-D127-4227-85E7-A926C55F4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6777-A581-4405-AC17-984DDBEC00A4}" type="datetimeFigureOut">
              <a:rPr lang="en-US" smtClean="0"/>
              <a:t>11-Jan-23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BAC74-933F-456A-8609-1BBEA8AA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021A8-24BB-4EB7-8B34-1328E91F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FCCD-F35C-48CC-A088-136D0A57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9BB679-D8D5-40F7-B156-A21059FC54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F0D847-0D9D-4DFD-8C0A-50B8DF9F5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58979-2608-4383-8419-157E90247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6777-A581-4405-AC17-984DDBEC00A4}" type="datetimeFigureOut">
              <a:rPr lang="en-US" smtClean="0"/>
              <a:t>11-Jan-23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AC06E-CE93-4BB0-941B-DB83C9B95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4515D-D4CD-45B6-9A8E-9632DD10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FCCD-F35C-48CC-A088-136D0A57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6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EDF38-8CEC-4519-8E6E-E440C28FA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66DF7-5ED9-4F5E-A4F6-21B19A605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5282A-E88D-480D-A41A-0EBCE7CB7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6777-A581-4405-AC17-984DDBEC00A4}" type="datetimeFigureOut">
              <a:rPr lang="en-US" smtClean="0"/>
              <a:t>11-Jan-23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55D2E-0C3D-451B-9738-0E9AD7D4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E49FA-F253-4FAE-945C-E46D3DC3E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FCCD-F35C-48CC-A088-136D0A57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8C0A-BE49-4275-84F7-F019345C4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A368D-33D2-4291-9B79-D9F6DDE5B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A6076-F2FE-4815-AD4D-A4CD011A8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6777-A581-4405-AC17-984DDBEC00A4}" type="datetimeFigureOut">
              <a:rPr lang="en-US" smtClean="0"/>
              <a:t>11-Jan-23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AACE1-7115-4E2A-9D88-7C8FE456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1E200-B67F-441F-BDA0-3F520C64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FCCD-F35C-48CC-A088-136D0A57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7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E6FA7-7121-45D2-AC10-D8EEA4325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C8AC5-741A-4EE6-8F99-E713C1A46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56D04-ED55-49ED-BD3E-A37AFFB2D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5A6BF-54C9-48E7-B7FF-E42C21F74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6777-A581-4405-AC17-984DDBEC00A4}" type="datetimeFigureOut">
              <a:rPr lang="en-US" smtClean="0"/>
              <a:t>11-Jan-23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955D1-819D-4CE2-840D-D07A22789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12BBB-009F-4189-87E2-41B30D61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FCCD-F35C-48CC-A088-136D0A57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3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F073B-31B1-4FBB-BFA0-0A8468F0A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5185B-D52B-42EF-A5ED-816589D2C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C4940-94BA-429D-8142-3E9A13F9B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A6DF72-EF3D-4E17-A202-365C85244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4AF62-973C-4F1E-9F4A-D30167DAB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E949C-33B5-40AB-B07C-BBD90CB9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6777-A581-4405-AC17-984DDBEC00A4}" type="datetimeFigureOut">
              <a:rPr lang="en-US" smtClean="0"/>
              <a:t>11-Jan-23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A3536A-9E51-479E-B69B-9A210F68D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60DDC1-34D5-4655-A4AB-7288A5A8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FCCD-F35C-48CC-A088-136D0A57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B6862-43FF-4092-80B3-D78C36075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E9044-FADF-4C69-8C27-A982B00F4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6777-A581-4405-AC17-984DDBEC00A4}" type="datetimeFigureOut">
              <a:rPr lang="en-US" smtClean="0"/>
              <a:t>11-Jan-23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19C8D-469D-4C64-B9A9-4F63C6FA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EFBDD-2974-40AE-80B2-A98BBAF6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FCCD-F35C-48CC-A088-136D0A57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7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0FE923-F36D-4F87-8990-936E0D9D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6777-A581-4405-AC17-984DDBEC00A4}" type="datetimeFigureOut">
              <a:rPr lang="en-US" smtClean="0"/>
              <a:t>11-Jan-23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A22965-289C-4C99-9A80-6247AB029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0E81B-F257-4418-B889-D91DDC106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FCCD-F35C-48CC-A088-136D0A57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E1030-53D2-4349-A82F-E4E57BBF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A0F91-A519-4B1B-BC33-5B67442D5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9EC92-EFFE-4908-9B2B-059CDB7CA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4968D-DA31-43C7-B420-FB54A26F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6777-A581-4405-AC17-984DDBEC00A4}" type="datetimeFigureOut">
              <a:rPr lang="en-US" smtClean="0"/>
              <a:t>11-Jan-23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AC197E-854D-4F14-A0F8-99E76FEA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6D3DE9-C991-45CD-8CC0-9A882739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FCCD-F35C-48CC-A088-136D0A57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D7F20-E304-48EF-9AAD-88740699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1CF088-3545-4402-968E-134B79E21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97E7A-C45B-4C68-ABE0-50254D810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B73FB-683F-4A75-AF1E-12592C772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6777-A581-4405-AC17-984DDBEC00A4}" type="datetimeFigureOut">
              <a:rPr lang="en-US" smtClean="0"/>
              <a:t>11-Jan-23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C04F4-6CF3-48BE-AEE5-6992A892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CCD6C-2A02-4848-8BF1-27026562E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FCCD-F35C-48CC-A088-136D0A57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1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CB14B-3FE6-4B54-939E-4C99D46F4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BC30C-55DD-482D-91AA-04B462191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7D202-38A3-467B-8F35-F70A881FF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36777-A581-4405-AC17-984DDBEC00A4}" type="datetimeFigureOut">
              <a:rPr lang="en-US" smtClean="0"/>
              <a:t>11-Jan-23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5E528-67CC-4452-9D41-F09E4535E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74D13-22E6-45D4-80EE-DE26D0BD3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0FCCD-F35C-48CC-A088-136D0A57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3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36114B-A9E9-49C4-8F9F-3FD8447FB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80" y="1968236"/>
            <a:ext cx="5639562" cy="435133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0B02AA-AEE0-4604-8F76-960EA03BE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800" y="2065533"/>
            <a:ext cx="3817030" cy="41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5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A9A6000-2377-44A2-B20F-63684B24A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657" y="1583959"/>
            <a:ext cx="6062378" cy="4908916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25" y="1690688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2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2F31BB-A3AD-460B-90E3-735A4DA35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30" y="1548882"/>
            <a:ext cx="6065795" cy="4943993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81" y="1690688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C9BFD54-F1D3-435B-8A4C-9893E3512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22" y="1492899"/>
            <a:ext cx="6086209" cy="5040354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56" y="1690688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6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CA213F-2914-4144-AB50-8E111E137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63" y="1438554"/>
            <a:ext cx="6023825" cy="5148857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85" y="1690688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CEE9663F-46ED-431B-8FA8-67553E131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48" y="1566981"/>
            <a:ext cx="6088485" cy="4925893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85" y="1690688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0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 descr="A close up of a logo&#10;&#10;Description generated with high confidence">
            <a:extLst>
              <a:ext uri="{FF2B5EF4-FFF2-40B4-BE49-F238E27FC236}">
                <a16:creationId xmlns:a16="http://schemas.microsoft.com/office/drawing/2014/main" id="{68A0A372-C9FD-4F2A-919F-A6150E34F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38" y="1445099"/>
            <a:ext cx="5981349" cy="5095714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307" y="1581749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11747E-78EA-49E8-8546-2F500F99A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279" y="1568740"/>
            <a:ext cx="6063371" cy="4924135"/>
          </a:xfrm>
        </p:spPr>
      </p:pic>
      <p:pic>
        <p:nvPicPr>
          <p:cNvPr id="8" name="Picture 7" descr="A can of soda&#10;&#10;Description generated with high confidence">
            <a:extLst>
              <a:ext uri="{FF2B5EF4-FFF2-40B4-BE49-F238E27FC236}">
                <a16:creationId xmlns:a16="http://schemas.microsoft.com/office/drawing/2014/main" id="{8EAC9B8A-6E83-46AC-8A36-215667C8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32" y="1855555"/>
            <a:ext cx="1782508" cy="2991622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586" y="1690688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2ABCE4A-4D92-4D07-8657-B8A25F917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60" y="1325927"/>
            <a:ext cx="5989740" cy="5443423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40" y="1774578"/>
            <a:ext cx="1492898" cy="1492898"/>
          </a:xfrm>
          <a:prstGeom prst="rect">
            <a:avLst/>
          </a:prstGeom>
        </p:spPr>
      </p:pic>
      <p:pic>
        <p:nvPicPr>
          <p:cNvPr id="10" name="Picture 9" descr="A close up of a mans face&#10;&#10;Description generated with very high confidence">
            <a:extLst>
              <a:ext uri="{FF2B5EF4-FFF2-40B4-BE49-F238E27FC236}">
                <a16:creationId xmlns:a16="http://schemas.microsoft.com/office/drawing/2014/main" id="{03A712CA-9200-41E2-A03E-86479010B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60" y="1552426"/>
            <a:ext cx="3348394" cy="1360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B6D3F-3A90-4CE9-AB90-093FA5494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60" y="3139430"/>
            <a:ext cx="3348394" cy="14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EBCA2C97-C155-482C-BADB-4D7D93B27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42" y="1417738"/>
            <a:ext cx="6024707" cy="5192787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44" y="1531297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1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E954518-2E5A-4DDE-B377-2D5C1CF94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55" y="1623528"/>
            <a:ext cx="6048851" cy="4954554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393" y="1690688"/>
            <a:ext cx="1492898" cy="14928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BA5CA5-4B1B-4AFF-A1A7-1F0A98514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42" y="1509712"/>
            <a:ext cx="3643436" cy="318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0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8DF9882-0AF8-430D-98E4-ACAB255B5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88" y="1548882"/>
            <a:ext cx="6199338" cy="4943993"/>
          </a:xfr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CECA30DF-8C47-454B-83D6-57B3A6116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64" y="2874445"/>
            <a:ext cx="2601636" cy="2400697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E3A02218-BA09-4B7B-B4CE-B86BBDDA2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78" y="1358845"/>
            <a:ext cx="3745855" cy="159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7C702DD-30BC-417A-8F39-4371FB220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26" y="1451874"/>
            <a:ext cx="6031685" cy="5139346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48" y="1586097"/>
            <a:ext cx="1492898" cy="1492898"/>
          </a:xfrm>
          <a:prstGeom prst="rect">
            <a:avLst/>
          </a:prstGeom>
        </p:spPr>
      </p:pic>
      <p:pic>
        <p:nvPicPr>
          <p:cNvPr id="8" name="Picture 7" descr="A picture containing sky, cup, sitting, indoor&#10;&#10;Description generated with high confidence">
            <a:extLst>
              <a:ext uri="{FF2B5EF4-FFF2-40B4-BE49-F238E27FC236}">
                <a16:creationId xmlns:a16="http://schemas.microsoft.com/office/drawing/2014/main" id="{9CFBB3B0-2E5F-4FE6-A989-0802F9155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3675">
            <a:off x="3322467" y="1707536"/>
            <a:ext cx="3070465" cy="24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BC30B1-EED1-4996-A442-2B3A5AD5A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71" y="1398311"/>
            <a:ext cx="6058524" cy="5212213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147" y="1507369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lose up of a logo&#10;&#10;Description generated with high confidence">
            <a:extLst>
              <a:ext uri="{FF2B5EF4-FFF2-40B4-BE49-F238E27FC236}">
                <a16:creationId xmlns:a16="http://schemas.microsoft.com/office/drawing/2014/main" id="{1B8A7CA6-3462-4CD6-89E6-80BBA278B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75" y="1553097"/>
            <a:ext cx="6100878" cy="5111181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77" y="1779103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9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193476A-727D-485C-A7D2-18E045DA1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05" y="1511558"/>
            <a:ext cx="6064355" cy="5223019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540" y="1690688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540" y="1690688"/>
            <a:ext cx="1492898" cy="1492898"/>
          </a:xfrm>
          <a:prstGeom prst="rect">
            <a:avLst/>
          </a:prstGeom>
        </p:spPr>
      </p:pic>
      <p:pic>
        <p:nvPicPr>
          <p:cNvPr id="10" name="Content Placeholder 9" descr="Logo&#10;&#10;Description automatically generated">
            <a:extLst>
              <a:ext uri="{FF2B5EF4-FFF2-40B4-BE49-F238E27FC236}">
                <a16:creationId xmlns:a16="http://schemas.microsoft.com/office/drawing/2014/main" id="{BCECFA20-1238-1FBE-94E1-9807DE267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59" y="1598110"/>
            <a:ext cx="6394475" cy="4894765"/>
          </a:xfrm>
        </p:spPr>
      </p:pic>
    </p:spTree>
    <p:extLst>
      <p:ext uri="{BB962C8B-B14F-4D97-AF65-F5344CB8AC3E}">
        <p14:creationId xmlns:p14="http://schemas.microsoft.com/office/powerpoint/2010/main" val="424734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540" y="1690688"/>
            <a:ext cx="1492898" cy="1492898"/>
          </a:xfrm>
          <a:prstGeom prst="rect">
            <a:avLst/>
          </a:prstGeom>
        </p:spPr>
      </p:pic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9C9A60F3-0A44-16C8-CC69-82B484D24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11" y="1442276"/>
            <a:ext cx="8068887" cy="5389258"/>
          </a:xfrm>
        </p:spPr>
      </p:pic>
      <p:pic>
        <p:nvPicPr>
          <p:cNvPr id="8" name="Picture 7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B8990D64-E96F-E3F1-4561-5E600F385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16" y="1485900"/>
            <a:ext cx="1828800" cy="1943100"/>
          </a:xfrm>
          <a:prstGeom prst="rect">
            <a:avLst/>
          </a:prstGeom>
        </p:spPr>
      </p:pic>
      <p:pic>
        <p:nvPicPr>
          <p:cNvPr id="11" name="Picture 10" descr="A close-up of a flower&#10;&#10;Description automatically generated with medium confidence">
            <a:extLst>
              <a:ext uri="{FF2B5EF4-FFF2-40B4-BE49-F238E27FC236}">
                <a16:creationId xmlns:a16="http://schemas.microsoft.com/office/drawing/2014/main" id="{1CD8C7D4-397C-7E77-2B0E-6B5752FB42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11" y="1959428"/>
            <a:ext cx="1749002" cy="2939143"/>
          </a:xfrm>
          <a:prstGeom prst="rect">
            <a:avLst/>
          </a:prstGeom>
        </p:spPr>
      </p:pic>
      <p:pic>
        <p:nvPicPr>
          <p:cNvPr id="13" name="Picture 12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DC6DA969-9BE3-B9E0-8721-89532D302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1698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4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540" y="1690688"/>
            <a:ext cx="1492898" cy="1492898"/>
          </a:xfrm>
          <a:prstGeom prst="rect">
            <a:avLst/>
          </a:prstGeom>
        </p:spPr>
      </p:pic>
      <p:pic>
        <p:nvPicPr>
          <p:cNvPr id="7" name="Content Placeholder 6" descr="A picture containing logo&#10;&#10;Description automatically generated">
            <a:extLst>
              <a:ext uri="{FF2B5EF4-FFF2-40B4-BE49-F238E27FC236}">
                <a16:creationId xmlns:a16="http://schemas.microsoft.com/office/drawing/2014/main" id="{6DF8D7FB-4AAE-4DB2-6DCF-E78A8E866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59" y="1349741"/>
            <a:ext cx="6465924" cy="5265663"/>
          </a:xfrm>
        </p:spPr>
      </p:pic>
      <p:pic>
        <p:nvPicPr>
          <p:cNvPr id="10" name="Picture 9" descr="A close-up of a moth&#10;&#10;Description automatically generated with medium confidence">
            <a:extLst>
              <a:ext uri="{FF2B5EF4-FFF2-40B4-BE49-F238E27FC236}">
                <a16:creationId xmlns:a16="http://schemas.microsoft.com/office/drawing/2014/main" id="{294F1A0F-8470-06E2-D659-76FBA71CE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90" y="1050414"/>
            <a:ext cx="5078550" cy="2403021"/>
          </a:xfrm>
          <a:prstGeom prst="rect">
            <a:avLst/>
          </a:prstGeom>
        </p:spPr>
      </p:pic>
      <p:pic>
        <p:nvPicPr>
          <p:cNvPr id="14" name="Picture 13" descr="A sculpture of an elephant&#10;&#10;Description automatically generated with low confidence">
            <a:extLst>
              <a:ext uri="{FF2B5EF4-FFF2-40B4-BE49-F238E27FC236}">
                <a16:creationId xmlns:a16="http://schemas.microsoft.com/office/drawing/2014/main" id="{4B280BA9-AC25-E284-3B4B-19F50E6FE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62" y="2130306"/>
            <a:ext cx="4673854" cy="40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9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540" y="1690688"/>
            <a:ext cx="1492898" cy="1492898"/>
          </a:xfrm>
          <a:prstGeom prst="rect">
            <a:avLst/>
          </a:prstGeom>
        </p:spPr>
      </p:pic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4C5B81-2E4D-EA1A-0EAA-06ACF0E17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05" y="1558860"/>
            <a:ext cx="6445752" cy="4934015"/>
          </a:xfr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EB358F-97AC-FACB-152D-C566A1F76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67" y="1831350"/>
            <a:ext cx="4452191" cy="29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8317E4-B1D9-41D0-8851-E779726A3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95" y="1448970"/>
            <a:ext cx="6006460" cy="5129112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160" y="1448970"/>
            <a:ext cx="1492898" cy="1492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2FE385-7D64-4937-BB75-384DA0592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2" y="2304661"/>
            <a:ext cx="3937441" cy="199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1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B85D072-202C-4C12-AC0C-7BD034A7C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22" y="1418253"/>
            <a:ext cx="6091047" cy="5154482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52" y="1495623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BA28EA66-5785-4FDB-B776-1D0ED040E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45" y="1614195"/>
            <a:ext cx="5711866" cy="5047697"/>
          </a:xfrm>
        </p:spPr>
      </p:pic>
    </p:spTree>
    <p:extLst>
      <p:ext uri="{BB962C8B-B14F-4D97-AF65-F5344CB8AC3E}">
        <p14:creationId xmlns:p14="http://schemas.microsoft.com/office/powerpoint/2010/main" val="26216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99CF0C-AF69-4297-BC81-331D287D5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12" y="1495624"/>
            <a:ext cx="6034164" cy="4997252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168" y="1690688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7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E62D94-080E-4E28-9C6D-A70AE7539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21" y="1422892"/>
            <a:ext cx="6015160" cy="5156803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7" y="1523182"/>
            <a:ext cx="1492898" cy="1492898"/>
          </a:xfrm>
          <a:prstGeom prst="rect">
            <a:avLst/>
          </a:prstGeom>
        </p:spPr>
      </p:pic>
      <p:pic>
        <p:nvPicPr>
          <p:cNvPr id="9" name="Picture 8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C3C61606-D414-4C57-A504-080D40AD8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81" y="1899033"/>
            <a:ext cx="2648679" cy="2648679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0902C1C1-3A42-4DB8-9D2E-CE51C324D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743" y="1327729"/>
            <a:ext cx="2648679" cy="264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8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14D934C-AACC-41D6-B145-AD2F0035B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57" y="1222310"/>
            <a:ext cx="6148110" cy="4954654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0966F2-17AF-4A62-9AA7-045623823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8189" y="1604866"/>
            <a:ext cx="1802090" cy="305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3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35E658-8FEF-418B-B2E1-40C2FEFED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25" y="1492898"/>
            <a:ext cx="6004091" cy="5000086"/>
          </a:xfrm>
        </p:spPr>
      </p:pic>
      <p:pic>
        <p:nvPicPr>
          <p:cNvPr id="8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DAAB6200-52C9-4404-95B7-A2E48CC3E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96" y="1690688"/>
            <a:ext cx="1455575" cy="145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91BB70-8E23-4306-8909-887ADD088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92" y="1464905"/>
            <a:ext cx="6009684" cy="5027970"/>
          </a:xfrm>
        </p:spPr>
      </p:pic>
      <p:pic>
        <p:nvPicPr>
          <p:cNvPr id="8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DAAB6200-52C9-4404-95B7-A2E48CC3E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48" y="1609794"/>
            <a:ext cx="1455575" cy="145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746A920-354E-401A-A8F9-AC1555C59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41" y="1560745"/>
            <a:ext cx="6134591" cy="4932130"/>
          </a:xfrm>
        </p:spPr>
      </p:pic>
      <p:pic>
        <p:nvPicPr>
          <p:cNvPr id="8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DAAB6200-52C9-4404-95B7-A2E48CC3E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15" y="1690688"/>
            <a:ext cx="1455575" cy="145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AU" b="1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DAAB6200-52C9-4404-95B7-A2E48CC3E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61" y="2967335"/>
            <a:ext cx="1455575" cy="14555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1667B2-7FFB-4D32-B1D3-B36DA8BAC929}"/>
              </a:ext>
            </a:extLst>
          </p:cNvPr>
          <p:cNvSpPr/>
          <p:nvPr/>
        </p:nvSpPr>
        <p:spPr>
          <a:xfrm>
            <a:off x="3958236" y="2967335"/>
            <a:ext cx="42755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End</a:t>
            </a:r>
          </a:p>
        </p:txBody>
      </p:sp>
      <p:pic>
        <p:nvPicPr>
          <p:cNvPr id="1026" name="Picture 2" descr="Image result for Indonesian flag button">
            <a:extLst>
              <a:ext uri="{FF2B5EF4-FFF2-40B4-BE49-F238E27FC236}">
                <a16:creationId xmlns:a16="http://schemas.microsoft.com/office/drawing/2014/main" id="{8B21CBF1-1EF5-446D-9B24-21CCD38B0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545" y="3011725"/>
            <a:ext cx="1366794" cy="136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DC100E-2856-474F-B018-2DC71775B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02" y="1268694"/>
            <a:ext cx="6005990" cy="5440016"/>
          </a:xfrm>
        </p:spPr>
      </p:pic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94B88058-9E43-444F-8536-606315A0C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62" y="1800462"/>
            <a:ext cx="1446861" cy="144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6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9756D6D-7E26-4AF4-A82B-138B45D9E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60" y="1247796"/>
            <a:ext cx="6008985" cy="5460913"/>
          </a:xfrm>
        </p:spPr>
      </p:pic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94B88058-9E43-444F-8536-606315A0C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77" y="1982139"/>
            <a:ext cx="1446861" cy="1446861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D410642-2462-4D45-851D-71693DFF7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68" y="2480946"/>
            <a:ext cx="1896108" cy="1896108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C26F20B-A5E2-4594-858D-DEF6B11BD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62" y="2403072"/>
            <a:ext cx="2183697" cy="218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14" descr="A drawing of a face&#10;&#10;Description generated with high confidence">
            <a:extLst>
              <a:ext uri="{FF2B5EF4-FFF2-40B4-BE49-F238E27FC236}">
                <a16:creationId xmlns:a16="http://schemas.microsoft.com/office/drawing/2014/main" id="{6F69260E-839A-405D-ADD6-59514AC55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39" y="1324946"/>
            <a:ext cx="6091473" cy="5253136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02" y="1690688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529B134F-4861-4E6C-9D61-4B165FA53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30" y="1343607"/>
            <a:ext cx="6090368" cy="5225144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41" y="1550729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6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A close up of a logo&#10;&#10;Description generated with high confidence">
            <a:extLst>
              <a:ext uri="{FF2B5EF4-FFF2-40B4-BE49-F238E27FC236}">
                <a16:creationId xmlns:a16="http://schemas.microsoft.com/office/drawing/2014/main" id="{1F0E4F30-F461-4DF9-8801-F3013E9BE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37" y="1539717"/>
            <a:ext cx="6037497" cy="4953158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63" y="1760454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C740-8523-44C3-A13C-CC2A86AB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Australia vs. Indonesia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32E9532-680D-4A21-BFDE-94AC0CB62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6" y="1339516"/>
            <a:ext cx="6095212" cy="5247895"/>
          </a:xfr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78B550DF-4A60-4321-8A6D-634C1B2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81" y="1583959"/>
            <a:ext cx="1492898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439</TotalTime>
  <Words>146</Words>
  <Application>Microsoft Office PowerPoint</Application>
  <PresentationFormat>Widescreen</PresentationFormat>
  <Paragraphs>37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  <vt:lpstr>Australia vs. Indonesia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ATHANASIADIS</dc:creator>
  <cp:lastModifiedBy>Jim Athanasiadis</cp:lastModifiedBy>
  <cp:revision>44</cp:revision>
  <dcterms:created xsi:type="dcterms:W3CDTF">2018-04-20T23:13:00Z</dcterms:created>
  <dcterms:modified xsi:type="dcterms:W3CDTF">2023-01-11T04:35:19Z</dcterms:modified>
</cp:coreProperties>
</file>