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133" autoAdjust="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26/07/2016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26/07/2016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26/07/2016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26/07/2016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26/07/2016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26/07/2016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26/07/2016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26/07/2016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26/07/2016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26/07/2016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26/07/2016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26/07/2016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342" y="26747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 err="1"/>
              <a:t>asin</a:t>
            </a:r>
            <a:endParaRPr lang="en-AU" sz="8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9905" y="2229775"/>
            <a:ext cx="2378115" cy="3178026"/>
          </a:xfr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7037" y="2108627"/>
            <a:ext cx="2308266" cy="31780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2" y="4085583"/>
            <a:ext cx="3810000" cy="285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35" y="5514333"/>
            <a:ext cx="1990725" cy="876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01215" y="5514333"/>
            <a:ext cx="2141762" cy="8763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321" y="1220134"/>
            <a:ext cx="5776982" cy="333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 err="1"/>
              <a:t>asin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517" y="1173140"/>
            <a:ext cx="9432005" cy="5268912"/>
          </a:xfrm>
        </p:spPr>
        <p:txBody>
          <a:bodyPr>
            <a:normAutofit/>
          </a:bodyPr>
          <a:lstStyle/>
          <a:p>
            <a:pPr algn="just"/>
            <a:r>
              <a:rPr lang="en-AU" sz="4000" dirty="0"/>
              <a:t> You probably think that </a:t>
            </a:r>
            <a:r>
              <a:rPr lang="en-AU" sz="4000" b="1" i="1" dirty="0"/>
              <a:t>“</a:t>
            </a:r>
            <a:r>
              <a:rPr lang="en-AU" sz="4000" b="1" i="1" dirty="0" err="1"/>
              <a:t>asin</a:t>
            </a:r>
            <a:r>
              <a:rPr lang="en-AU" sz="4000" b="1" i="1" dirty="0"/>
              <a:t>” </a:t>
            </a:r>
            <a:r>
              <a:rPr lang="en-AU" sz="4000" dirty="0"/>
              <a:t>is the Indonesian word for </a:t>
            </a:r>
            <a:r>
              <a:rPr lang="en-AU" sz="4000" i="1" dirty="0"/>
              <a:t>“sin” </a:t>
            </a:r>
            <a:r>
              <a:rPr lang="en-AU" sz="4000" dirty="0"/>
              <a:t>, right? </a:t>
            </a:r>
            <a:r>
              <a:rPr lang="en-AU" sz="4000" b="1" dirty="0"/>
              <a:t>Wrong!!!</a:t>
            </a:r>
            <a:r>
              <a:rPr lang="en-AU" sz="4000" dirty="0"/>
              <a:t> </a:t>
            </a:r>
          </a:p>
          <a:p>
            <a:pPr algn="just"/>
            <a:r>
              <a:rPr lang="en-AU" sz="4000" dirty="0"/>
              <a:t>The word </a:t>
            </a:r>
            <a:r>
              <a:rPr lang="en-AU" sz="4000" b="1" i="1" dirty="0"/>
              <a:t>“</a:t>
            </a:r>
            <a:r>
              <a:rPr lang="en-AU" sz="4000" b="1" i="1" dirty="0" err="1"/>
              <a:t>asin</a:t>
            </a:r>
            <a:r>
              <a:rPr lang="en-AU" sz="4000" b="1" i="1" dirty="0"/>
              <a:t>” </a:t>
            </a:r>
            <a:r>
              <a:rPr lang="en-AU" sz="4000" dirty="0"/>
              <a:t>means </a:t>
            </a:r>
            <a:r>
              <a:rPr lang="en-AU" sz="4000" i="1" dirty="0"/>
              <a:t>“salty” </a:t>
            </a:r>
            <a:r>
              <a:rPr lang="en-AU" sz="4000" dirty="0"/>
              <a:t>in Indonesian. To further confuse matters, the Indonesian word for </a:t>
            </a:r>
            <a:r>
              <a:rPr lang="en-AU" sz="4000" i="1" dirty="0"/>
              <a:t>“salt” </a:t>
            </a:r>
            <a:r>
              <a:rPr lang="en-AU" sz="4000" dirty="0"/>
              <a:t>is </a:t>
            </a:r>
            <a:r>
              <a:rPr lang="en-AU" sz="4000" b="1" i="1" dirty="0"/>
              <a:t>“</a:t>
            </a:r>
            <a:r>
              <a:rPr lang="en-AU" sz="4000" b="1" i="1" dirty="0" err="1"/>
              <a:t>garam</a:t>
            </a:r>
            <a:r>
              <a:rPr lang="en-AU" sz="4000" b="1" i="1" dirty="0"/>
              <a:t>”</a:t>
            </a:r>
            <a:r>
              <a:rPr lang="en-AU" sz="4000" dirty="0"/>
              <a:t>, pronounced </a:t>
            </a:r>
            <a:r>
              <a:rPr lang="en-AU" sz="4000" i="1" dirty="0"/>
              <a:t>“gar-rum” </a:t>
            </a:r>
            <a:r>
              <a:rPr lang="en-AU" sz="4000" dirty="0"/>
              <a:t>.</a:t>
            </a:r>
          </a:p>
          <a:p>
            <a:pPr algn="just"/>
            <a:r>
              <a:rPr lang="en-AU" sz="4000" dirty="0"/>
              <a:t>I think it’s </a:t>
            </a:r>
            <a:r>
              <a:rPr lang="en-AU" sz="4000" b="1" i="1" dirty="0"/>
              <a:t>“</a:t>
            </a:r>
            <a:r>
              <a:rPr lang="en-AU" sz="4000" b="1" i="1" dirty="0" err="1"/>
              <a:t>asin</a:t>
            </a:r>
            <a:r>
              <a:rPr lang="en-AU" sz="4000" b="1" i="1" dirty="0"/>
              <a:t>” </a:t>
            </a:r>
            <a:r>
              <a:rPr lang="en-AU" sz="4000" dirty="0"/>
              <a:t>that the Indonesian words for </a:t>
            </a:r>
            <a:r>
              <a:rPr lang="en-AU" sz="4000" i="1" dirty="0"/>
              <a:t>“salt” </a:t>
            </a:r>
            <a:r>
              <a:rPr lang="en-AU" sz="4000" dirty="0"/>
              <a:t>and </a:t>
            </a:r>
            <a:r>
              <a:rPr lang="en-AU" sz="4000" i="1" dirty="0"/>
              <a:t>“salty” </a:t>
            </a:r>
            <a:r>
              <a:rPr lang="en-AU" sz="4000" dirty="0"/>
              <a:t>are so different.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257" y="3119649"/>
            <a:ext cx="2095500" cy="2247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698" y="-12332"/>
            <a:ext cx="3422342" cy="34223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478" y="5286375"/>
            <a:ext cx="190500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78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asin</vt:lpstr>
      <vt:lpstr>asin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</cp:lastModifiedBy>
  <cp:revision>58</cp:revision>
  <dcterms:created xsi:type="dcterms:W3CDTF">2016-04-10T22:18:35Z</dcterms:created>
  <dcterms:modified xsi:type="dcterms:W3CDTF">2016-07-26T09:03:07Z</dcterms:modified>
</cp:coreProperties>
</file>