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asam</a:t>
            </a:r>
            <a:endParaRPr lang="en-AU" sz="8000" b="1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4" y="1812967"/>
            <a:ext cx="5920835" cy="1420469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78" y="2502855"/>
            <a:ext cx="5431824" cy="14611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5" y="4267430"/>
            <a:ext cx="5708066" cy="1432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78" y="5108080"/>
            <a:ext cx="5409162" cy="150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asam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384803"/>
            <a:ext cx="11277599" cy="5268912"/>
          </a:xfrm>
        </p:spPr>
        <p:txBody>
          <a:bodyPr>
            <a:normAutofit/>
          </a:bodyPr>
          <a:lstStyle/>
          <a:p>
            <a:r>
              <a:rPr lang="en-AU" sz="4000" dirty="0"/>
              <a:t>I know what you’re thinking … </a:t>
            </a:r>
            <a:r>
              <a:rPr lang="en-AU" sz="4000" b="1" i="1" dirty="0"/>
              <a:t>“</a:t>
            </a:r>
            <a:r>
              <a:rPr lang="en-AU" sz="4000" b="1" i="1" dirty="0" err="1"/>
              <a:t>asam</a:t>
            </a:r>
            <a:r>
              <a:rPr lang="en-AU" sz="4000" b="1" i="1" dirty="0"/>
              <a:t>”</a:t>
            </a:r>
            <a:r>
              <a:rPr lang="en-AU" sz="4000" dirty="0"/>
              <a:t>, pronounced </a:t>
            </a:r>
            <a:r>
              <a:rPr lang="en-AU" sz="4000" i="1" dirty="0"/>
              <a:t>“a sum”</a:t>
            </a:r>
            <a:r>
              <a:rPr lang="en-AU" sz="4000" dirty="0"/>
              <a:t>, must mean a mathematical problem, right? As usual, you are </a:t>
            </a:r>
            <a:r>
              <a:rPr lang="en-AU" sz="4000" b="1" dirty="0"/>
              <a:t>WRONG!!!</a:t>
            </a:r>
          </a:p>
          <a:p>
            <a:r>
              <a:rPr lang="en-AU" sz="4000" dirty="0"/>
              <a:t>The meaning of </a:t>
            </a:r>
            <a:r>
              <a:rPr lang="en-AU" sz="4000" b="1" i="1" dirty="0"/>
              <a:t>“</a:t>
            </a:r>
            <a:r>
              <a:rPr lang="en-AU" sz="4000" b="1" i="1" dirty="0" err="1"/>
              <a:t>asam</a:t>
            </a:r>
            <a:r>
              <a:rPr lang="en-AU" sz="4000" b="1" i="1" dirty="0"/>
              <a:t>” </a:t>
            </a:r>
            <a:r>
              <a:rPr lang="en-AU" sz="4000" dirty="0"/>
              <a:t>is actually </a:t>
            </a:r>
            <a:r>
              <a:rPr lang="en-AU" sz="4000" i="1" dirty="0"/>
              <a:t>“sour”.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5" y="3807153"/>
            <a:ext cx="3050847" cy="3050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69" y="2709169"/>
            <a:ext cx="4148831" cy="4148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3637" y="3551068"/>
            <a:ext cx="3675320" cy="349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3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asam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17968"/>
            <a:ext cx="11277599" cy="5268912"/>
          </a:xfrm>
        </p:spPr>
        <p:txBody>
          <a:bodyPr>
            <a:normAutofit/>
          </a:bodyPr>
          <a:lstStyle/>
          <a:p>
            <a:r>
              <a:rPr lang="en-AU" sz="4000" dirty="0"/>
              <a:t>I’ll bet </a:t>
            </a:r>
            <a:r>
              <a:rPr lang="en-AU" sz="4000" b="1" i="1" dirty="0"/>
              <a:t>“</a:t>
            </a:r>
            <a:r>
              <a:rPr lang="en-AU" sz="4000" b="1" i="1" dirty="0" err="1"/>
              <a:t>asam</a:t>
            </a:r>
            <a:r>
              <a:rPr lang="en-AU" sz="4000" b="1" i="1" dirty="0"/>
              <a:t>” </a:t>
            </a:r>
            <a:r>
              <a:rPr lang="en-AU" sz="4000" dirty="0"/>
              <a:t>of money that you can’t eat a whole lemon or lime. Don’t be </a:t>
            </a:r>
            <a:r>
              <a:rPr lang="en-AU" sz="4000" i="1" dirty="0"/>
              <a:t>“bitter” </a:t>
            </a:r>
            <a:r>
              <a:rPr lang="en-AU" sz="4000" dirty="0"/>
              <a:t>if you lose the bet!</a:t>
            </a:r>
            <a:endParaRPr lang="en-AU" sz="4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303" y="3638477"/>
            <a:ext cx="3874964" cy="2904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2" y="2843531"/>
            <a:ext cx="5286375" cy="2962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1" y="3374094"/>
            <a:ext cx="4451705" cy="316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71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asam</vt:lpstr>
      <vt:lpstr>asam</vt:lpstr>
      <vt:lpstr>asam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37</cp:revision>
  <dcterms:created xsi:type="dcterms:W3CDTF">2016-04-10T22:18:35Z</dcterms:created>
  <dcterms:modified xsi:type="dcterms:W3CDTF">2017-01-02T07:14:14Z</dcterms:modified>
</cp:coreProperties>
</file>