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6/08/2016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6/08/2016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6/08/2016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6/08/2016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apotik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US" sz="9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 </a:t>
            </a:r>
            <a:r>
              <a:rPr lang="en-US" sz="20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</a:t>
            </a:r>
            <a:endParaRPr lang="en-AU" sz="20000" dirty="0"/>
          </a:p>
          <a:p>
            <a:pPr marL="0" indent="0">
              <a:buNone/>
            </a:pPr>
            <a:r>
              <a:rPr lang="en-US" sz="9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   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465" y="1690688"/>
            <a:ext cx="4985032" cy="33376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168" y="2140584"/>
            <a:ext cx="3521632" cy="288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apotik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17" y="1173140"/>
            <a:ext cx="11376526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 You would be forgiven for thinking that an </a:t>
            </a:r>
            <a:r>
              <a:rPr lang="en-AU" sz="4000" b="1" i="1" dirty="0"/>
              <a:t>“</a:t>
            </a:r>
            <a:r>
              <a:rPr lang="en-AU" sz="4000" b="1" i="1" dirty="0" err="1"/>
              <a:t>apotik</a:t>
            </a:r>
            <a:r>
              <a:rPr lang="en-AU" sz="4000" b="1" i="1" dirty="0"/>
              <a:t>” </a:t>
            </a:r>
            <a:r>
              <a:rPr lang="en-AU" sz="4000" dirty="0"/>
              <a:t>was a tick that was found in the pots of your kitchen cupboards.</a:t>
            </a:r>
          </a:p>
          <a:p>
            <a:pPr algn="just"/>
            <a:r>
              <a:rPr lang="en-AU" sz="4000" dirty="0"/>
              <a:t>In actual fact, an </a:t>
            </a:r>
            <a:r>
              <a:rPr lang="en-AU" sz="4000" b="1" i="1" dirty="0"/>
              <a:t>“</a:t>
            </a:r>
            <a:r>
              <a:rPr lang="en-AU" sz="4000" b="1" i="1" dirty="0" err="1"/>
              <a:t>apotik</a:t>
            </a:r>
            <a:r>
              <a:rPr lang="en-AU" sz="4000" b="1" i="1" dirty="0"/>
              <a:t>” </a:t>
            </a:r>
            <a:r>
              <a:rPr lang="en-AU" sz="4000" dirty="0"/>
              <a:t>is a </a:t>
            </a:r>
            <a:r>
              <a:rPr lang="en-AU" sz="4000" i="1" dirty="0"/>
              <a:t>“Pharmacy” </a:t>
            </a:r>
            <a:r>
              <a:rPr lang="en-AU" sz="4000" dirty="0"/>
              <a:t>or </a:t>
            </a:r>
            <a:r>
              <a:rPr lang="en-AU" sz="4000" i="1" dirty="0"/>
              <a:t>“Chemist” </a:t>
            </a:r>
            <a:r>
              <a:rPr lang="en-AU" sz="4000" dirty="0"/>
              <a:t>in Indonesian!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021" y="3778668"/>
            <a:ext cx="5630779" cy="30793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31" y="4440479"/>
            <a:ext cx="1964042" cy="220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apotik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39864"/>
            <a:ext cx="10515600" cy="4351338"/>
          </a:xfrm>
        </p:spPr>
        <p:txBody>
          <a:bodyPr/>
          <a:lstStyle/>
          <a:p>
            <a:pPr algn="just"/>
            <a:r>
              <a:rPr lang="en-AU" dirty="0"/>
              <a:t>If you or your pets are attacked by ticks, go to your local </a:t>
            </a:r>
            <a:r>
              <a:rPr lang="en-AU" b="1" i="1" dirty="0"/>
              <a:t>“</a:t>
            </a:r>
            <a:r>
              <a:rPr lang="en-AU" b="1" i="1" dirty="0" err="1"/>
              <a:t>apotik</a:t>
            </a:r>
            <a:r>
              <a:rPr lang="en-AU" b="1" i="1" dirty="0"/>
              <a:t>” </a:t>
            </a:r>
            <a:r>
              <a:rPr lang="en-AU" dirty="0"/>
              <a:t>for advice. They will most certainly stock a number of remedies which get the </a:t>
            </a:r>
            <a:r>
              <a:rPr lang="en-AU" i="1" dirty="0"/>
              <a:t>“tick of approval”</a:t>
            </a:r>
            <a:r>
              <a:rPr lang="en-AU" dirty="0"/>
              <a:t> 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877" y="73128"/>
            <a:ext cx="2033337" cy="2033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432" y="4415533"/>
            <a:ext cx="2242195" cy="22018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5" y="2787588"/>
            <a:ext cx="4266494" cy="42664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990" y="335055"/>
            <a:ext cx="1397621" cy="16380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32" y="4989427"/>
            <a:ext cx="2390775" cy="1914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00" y="3584459"/>
            <a:ext cx="1970241" cy="1619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99" y="3169328"/>
            <a:ext cx="3688672" cy="368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34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90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apotik</vt:lpstr>
      <vt:lpstr>apotik</vt:lpstr>
      <vt:lpstr>apotik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58</cp:revision>
  <dcterms:created xsi:type="dcterms:W3CDTF">2016-04-10T22:18:35Z</dcterms:created>
  <dcterms:modified xsi:type="dcterms:W3CDTF">2016-08-06T10:00:11Z</dcterms:modified>
</cp:coreProperties>
</file>