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api</a:t>
            </a:r>
            <a:endParaRPr lang="en-AU" sz="80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313">
            <a:off x="9373342" y="3400147"/>
            <a:ext cx="2655707" cy="320294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" y="137936"/>
            <a:ext cx="2738609" cy="2145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9" y="2833641"/>
            <a:ext cx="1704975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94" y="1917877"/>
            <a:ext cx="48006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3" y="4068357"/>
            <a:ext cx="2543175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568263"/>
            <a:ext cx="38004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What a talented bunch of peas! However, if you think that 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api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“a-pea”</a:t>
            </a:r>
            <a:r>
              <a:rPr lang="en-AU" sz="4000" dirty="0"/>
              <a:t>, has anything to do with peas, then you must have a brain the size of a         !!! </a:t>
            </a:r>
          </a:p>
          <a:p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api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“fire” </a:t>
            </a:r>
            <a:r>
              <a:rPr lang="en-AU" sz="4000" dirty="0"/>
              <a:t>or </a:t>
            </a:r>
            <a:r>
              <a:rPr lang="en-AU" sz="4000" i="1" dirty="0"/>
              <a:t>“flame”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73" y="3089430"/>
            <a:ext cx="1016438" cy="1012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36" y="5603240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8" y="5603240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4" y="5603240"/>
            <a:ext cx="12192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9" y="5603240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1" y="5603240"/>
            <a:ext cx="12192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77" y="5638800"/>
            <a:ext cx="1219200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31" y="5603240"/>
            <a:ext cx="12192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9" y="5603240"/>
            <a:ext cx="12192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7" y="5598752"/>
            <a:ext cx="12192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4" y="5638800"/>
            <a:ext cx="1219200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51" y="5634312"/>
            <a:ext cx="1219200" cy="1219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8" y="5629824"/>
            <a:ext cx="1219200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5" y="5625336"/>
            <a:ext cx="1219200" cy="1219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21" y="5625336"/>
            <a:ext cx="1219200" cy="1219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9" y="5603240"/>
            <a:ext cx="1219200" cy="1219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04" y="5620848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8" y="5607728"/>
            <a:ext cx="1219200" cy="1219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9" y="5614288"/>
            <a:ext cx="1219200" cy="1219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87" y="5614288"/>
            <a:ext cx="1219200" cy="1219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93" y="5629824"/>
            <a:ext cx="1219200" cy="1219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72" y="5614288"/>
            <a:ext cx="1219200" cy="1219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10" y="5614288"/>
            <a:ext cx="1219200" cy="1219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55" y="5620848"/>
            <a:ext cx="1219200" cy="121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00" y="5620848"/>
            <a:ext cx="1219200" cy="1219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83" y="562084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the old saying goes, </a:t>
            </a:r>
            <a:r>
              <a:rPr lang="en-AU" sz="4000" i="1" dirty="0"/>
              <a:t>“If you play with fire, you are bound to get burnt.”</a:t>
            </a:r>
            <a:r>
              <a:rPr lang="en-AU" sz="40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36" y="5603240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8" y="5603240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4" y="5603240"/>
            <a:ext cx="12192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9" y="5603240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1" y="5603240"/>
            <a:ext cx="12192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77" y="5638800"/>
            <a:ext cx="1219200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31" y="5603240"/>
            <a:ext cx="12192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9" y="5603240"/>
            <a:ext cx="12192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7" y="5598752"/>
            <a:ext cx="12192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4" y="5638800"/>
            <a:ext cx="1219200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51" y="5634312"/>
            <a:ext cx="1219200" cy="1219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8" y="5629824"/>
            <a:ext cx="1219200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5" y="5625336"/>
            <a:ext cx="1219200" cy="1219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21" y="5625336"/>
            <a:ext cx="1219200" cy="1219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9" y="5603240"/>
            <a:ext cx="1219200" cy="1219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04" y="5620848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8" y="5607728"/>
            <a:ext cx="1219200" cy="1219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9" y="5614288"/>
            <a:ext cx="1219200" cy="1219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87" y="5614288"/>
            <a:ext cx="1219200" cy="1219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93" y="5629824"/>
            <a:ext cx="1219200" cy="1219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72" y="5614288"/>
            <a:ext cx="1219200" cy="1219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10" y="5614288"/>
            <a:ext cx="1219200" cy="1219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55" y="5620848"/>
            <a:ext cx="1219200" cy="121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00" y="5620848"/>
            <a:ext cx="1219200" cy="1219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83" y="5620848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03" y="2070189"/>
            <a:ext cx="4690506" cy="37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5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1034" y="887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api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59162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still don’t get the message, then you must be </a:t>
            </a:r>
            <a:r>
              <a:rPr lang="en-AU" sz="4000" b="1" i="1" dirty="0"/>
              <a:t>“</a:t>
            </a:r>
            <a:r>
              <a:rPr lang="en-AU" sz="4000" b="1" i="1" dirty="0" err="1"/>
              <a:t>api</a:t>
            </a:r>
            <a:r>
              <a:rPr lang="en-AU" sz="4000" b="1" i="1" dirty="0"/>
              <a:t>” </a:t>
            </a:r>
            <a:r>
              <a:rPr lang="en-AU" sz="4000" dirty="0"/>
              <a:t>brain!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36" y="5603240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8" y="5603240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4" y="5603240"/>
            <a:ext cx="12192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9" y="5603240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41" y="5603240"/>
            <a:ext cx="12192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77" y="5638800"/>
            <a:ext cx="1219200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31" y="5603240"/>
            <a:ext cx="12192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9" y="5603240"/>
            <a:ext cx="12192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7" y="5598752"/>
            <a:ext cx="12192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4" y="5638800"/>
            <a:ext cx="1219200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51" y="5634312"/>
            <a:ext cx="1219200" cy="1219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8" y="5629824"/>
            <a:ext cx="1219200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5" y="5625336"/>
            <a:ext cx="1219200" cy="1219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21" y="5625336"/>
            <a:ext cx="1219200" cy="1219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9" y="5603240"/>
            <a:ext cx="1219200" cy="1219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04" y="5620848"/>
            <a:ext cx="1219200" cy="1219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8" y="5607728"/>
            <a:ext cx="1219200" cy="1219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9" y="5614288"/>
            <a:ext cx="1219200" cy="1219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87" y="5614288"/>
            <a:ext cx="1219200" cy="1219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93" y="5629824"/>
            <a:ext cx="1219200" cy="1219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72" y="5614288"/>
            <a:ext cx="1219200" cy="1219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10" y="5614288"/>
            <a:ext cx="1219200" cy="1219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55" y="5620848"/>
            <a:ext cx="1219200" cy="121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00" y="5620848"/>
            <a:ext cx="1219200" cy="1219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83" y="5620848"/>
            <a:ext cx="12192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3552" y="512407"/>
            <a:ext cx="1992952" cy="250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2" y="3011556"/>
            <a:ext cx="2424236" cy="1071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97" y="338077"/>
            <a:ext cx="3056151" cy="57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2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api</vt:lpstr>
      <vt:lpstr>api</vt:lpstr>
      <vt:lpstr>api</vt:lpstr>
      <vt:lpstr>api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2016-09-07T10:05:25Z</dcterms:modified>
</cp:coreProperties>
</file>