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antri</a:t>
            </a:r>
            <a:endParaRPr lang="en-AU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676" y="3761589"/>
            <a:ext cx="3096411" cy="309641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4" y="2065534"/>
            <a:ext cx="799766" cy="121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937" y="446284"/>
            <a:ext cx="1619250" cy="1619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31" y="3434499"/>
            <a:ext cx="2343150" cy="3429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6" y="2565647"/>
            <a:ext cx="4267119" cy="4444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27" y="3498966"/>
            <a:ext cx="4707551" cy="33590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5425" y="446284"/>
            <a:ext cx="1630254" cy="16192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07" y="2044664"/>
            <a:ext cx="799766" cy="1212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69" y="2044664"/>
            <a:ext cx="799766" cy="1212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99" y="2026007"/>
            <a:ext cx="799766" cy="1212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9" y="2007350"/>
            <a:ext cx="799766" cy="12125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1322" y="2074887"/>
            <a:ext cx="785370" cy="12125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2442" y="2007350"/>
            <a:ext cx="785370" cy="12125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2906" y="2036353"/>
            <a:ext cx="785370" cy="12125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5135" y="2045294"/>
            <a:ext cx="785370" cy="1212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6625" y="2063743"/>
            <a:ext cx="785370" cy="12125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99" y="1999480"/>
            <a:ext cx="799766" cy="1212550"/>
          </a:xfrm>
          <a:prstGeom prst="rect">
            <a:avLst/>
          </a:prstGeom>
        </p:spPr>
      </p:pic>
      <p:pic>
        <p:nvPicPr>
          <p:cNvPr id="3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6506" y="3761588"/>
            <a:ext cx="3078679" cy="30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3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antri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57" y="1287148"/>
            <a:ext cx="11026558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You probably think  that the Indonesian word </a:t>
            </a:r>
            <a:r>
              <a:rPr lang="en-AU" sz="3600" b="1" i="1" dirty="0"/>
              <a:t>“</a:t>
            </a:r>
            <a:r>
              <a:rPr lang="en-AU" sz="3600" b="1" i="1" dirty="0" err="1"/>
              <a:t>antri</a:t>
            </a:r>
            <a:r>
              <a:rPr lang="en-AU" sz="3600" b="1" i="1" dirty="0"/>
              <a:t>”</a:t>
            </a:r>
            <a:r>
              <a:rPr lang="en-AU" sz="3600" dirty="0"/>
              <a:t>, pronounced </a:t>
            </a:r>
            <a:r>
              <a:rPr lang="en-AU" sz="3600" i="1" dirty="0"/>
              <a:t>“an-tree”</a:t>
            </a:r>
            <a:r>
              <a:rPr lang="en-AU" sz="3600" dirty="0"/>
              <a:t>, means </a:t>
            </a:r>
            <a:r>
              <a:rPr lang="en-AU" sz="3600" i="1" dirty="0"/>
              <a:t>“ants in a tree”</a:t>
            </a:r>
            <a:r>
              <a:rPr lang="en-AU" sz="3600" dirty="0"/>
              <a:t>, right?</a:t>
            </a:r>
          </a:p>
          <a:p>
            <a:pPr algn="just"/>
            <a:r>
              <a:rPr lang="en-AU" sz="3600" dirty="0"/>
              <a:t>Don’t  get  too  carried  away  because,  as usual, you  out of line yet again!</a:t>
            </a:r>
          </a:p>
          <a:p>
            <a:pPr algn="just"/>
            <a:r>
              <a:rPr lang="en-AU" sz="3600" dirty="0"/>
              <a:t>The verb </a:t>
            </a:r>
            <a:r>
              <a:rPr lang="en-AU" sz="3600" b="1" i="1" dirty="0"/>
              <a:t>“</a:t>
            </a:r>
            <a:r>
              <a:rPr lang="en-AU" sz="3600" b="1" i="1" dirty="0" err="1"/>
              <a:t>antri</a:t>
            </a:r>
            <a:r>
              <a:rPr lang="en-AU" sz="3600" b="1" i="1" dirty="0"/>
              <a:t>” </a:t>
            </a:r>
            <a:r>
              <a:rPr lang="en-AU" sz="3600" dirty="0"/>
              <a:t>means</a:t>
            </a:r>
            <a:r>
              <a:rPr lang="en-AU" sz="3600" b="1" dirty="0"/>
              <a:t> </a:t>
            </a:r>
            <a:r>
              <a:rPr lang="en-AU" sz="3600" b="1" i="1" dirty="0"/>
              <a:t>“to form a line or queue” </a:t>
            </a:r>
            <a:r>
              <a:rPr lang="en-AU" sz="3600" dirty="0"/>
              <a:t>in Indonesian.</a:t>
            </a:r>
          </a:p>
          <a:p>
            <a:pPr marL="0" indent="0" algn="just">
              <a:buNone/>
            </a:pPr>
            <a:endParaRPr lang="en-AU" sz="4400" dirty="0"/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91" y="4079426"/>
            <a:ext cx="1847248" cy="26276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4" y="4413881"/>
            <a:ext cx="3034013" cy="22931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12" y="4116528"/>
            <a:ext cx="4597712" cy="25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3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antri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35" y="1207249"/>
            <a:ext cx="10378489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Are you able to </a:t>
            </a:r>
            <a:r>
              <a:rPr lang="en-AU" sz="3600" b="1" i="1" dirty="0"/>
              <a:t>“</a:t>
            </a:r>
            <a:r>
              <a:rPr lang="en-AU" sz="3600" b="1" i="1" dirty="0" err="1"/>
              <a:t>antri</a:t>
            </a:r>
            <a:r>
              <a:rPr lang="en-AU" sz="3600" b="1" i="1" dirty="0"/>
              <a:t>” </a:t>
            </a:r>
            <a:r>
              <a:rPr lang="en-AU" sz="3600" dirty="0"/>
              <a:t>or have you got ants in your pants?</a:t>
            </a:r>
          </a:p>
          <a:p>
            <a:pPr marL="0" indent="0" algn="just">
              <a:buNone/>
            </a:pPr>
            <a:endParaRPr lang="en-AU" sz="4400" dirty="0"/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39" y="1867874"/>
            <a:ext cx="4597712" cy="2590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87" y="4870327"/>
            <a:ext cx="1266825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" y="2343684"/>
            <a:ext cx="1266825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8" y="3841705"/>
            <a:ext cx="1266825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61" y="5151035"/>
            <a:ext cx="1266825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0172"/>
            <a:ext cx="1266825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66" y="5151035"/>
            <a:ext cx="1266825" cy="952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67" y="4674785"/>
            <a:ext cx="1266825" cy="952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70" y="1787869"/>
            <a:ext cx="1744684" cy="23130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41" y="1823566"/>
            <a:ext cx="830895" cy="8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67" y="2343684"/>
            <a:ext cx="1266825" cy="952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11" y="240656"/>
            <a:ext cx="1266825" cy="952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70" y="22860"/>
            <a:ext cx="1266825" cy="952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212" y="5736711"/>
            <a:ext cx="1266825" cy="952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01" y="3730714"/>
            <a:ext cx="1266825" cy="952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34" y="5394844"/>
            <a:ext cx="1266825" cy="952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94" y="3956593"/>
            <a:ext cx="12668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82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76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antri</vt:lpstr>
      <vt:lpstr>antri</vt:lpstr>
      <vt:lpstr>antri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43</cp:revision>
  <dcterms:created xsi:type="dcterms:W3CDTF">2016-04-10T22:18:35Z</dcterms:created>
  <dcterms:modified xsi:type="dcterms:W3CDTF">2017-05-06T11:11:52Z</dcterms:modified>
</cp:coreProperties>
</file>