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371600"/>
            <a:ext cx="6705600" cy="1894362"/>
          </a:xfrm>
        </p:spPr>
        <p:txBody>
          <a:bodyPr/>
          <a:lstStyle/>
          <a:p>
            <a:r>
              <a:rPr lang="en-AU" dirty="0" smtClean="0"/>
              <a:t>Answering the Roll in Indonesian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3581400"/>
            <a:ext cx="6172200" cy="1371600"/>
          </a:xfrm>
        </p:spPr>
        <p:txBody>
          <a:bodyPr/>
          <a:lstStyle/>
          <a:p>
            <a:r>
              <a:rPr lang="en-AU" dirty="0" smtClean="0"/>
              <a:t>The “Udder’ Way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70131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Are You Present?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00" y="1447800"/>
            <a:ext cx="7586134" cy="4800600"/>
          </a:xfrm>
        </p:spPr>
      </p:pic>
    </p:spTree>
    <p:extLst>
      <p:ext uri="{BB962C8B-B14F-4D97-AF65-F5344CB8AC3E}">
        <p14:creationId xmlns:p14="http://schemas.microsoft.com/office/powerpoint/2010/main" val="10082100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14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Oriel</vt:lpstr>
      <vt:lpstr>Answering the Roll in Indonesian</vt:lpstr>
      <vt:lpstr>Are You Present?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Answering the Roll in Indonesian</dc:title>
  <dc:creator>JIM</dc:creator>
  <cp:lastModifiedBy>JIM</cp:lastModifiedBy>
  <cp:revision>1</cp:revision>
  <dcterms:created xsi:type="dcterms:W3CDTF">2006-08-16T00:00:00Z</dcterms:created>
  <dcterms:modified xsi:type="dcterms:W3CDTF">2015-01-27T06:04:40Z</dcterms:modified>
</cp:coreProperties>
</file>