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</a:t>
            </a:r>
            <a:r>
              <a:rPr lang="en-AU" sz="8000" b="1" dirty="0" err="1" smtClean="0"/>
              <a:t>nak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bungsu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88" y="2096294"/>
            <a:ext cx="3073582" cy="3073582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</a:t>
            </a:r>
            <a:r>
              <a:rPr lang="en-AU" sz="8000" b="1" dirty="0" err="1" smtClean="0"/>
              <a:t>nak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bungsu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b="1" i="1" dirty="0" smtClean="0"/>
              <a:t>“</a:t>
            </a:r>
            <a:r>
              <a:rPr lang="en-AU" sz="4000" b="1" i="1" dirty="0" err="1" smtClean="0"/>
              <a:t>anak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bungsu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the Indonesian word for </a:t>
            </a:r>
            <a:r>
              <a:rPr lang="en-AU" sz="4000" i="1" dirty="0" smtClean="0"/>
              <a:t>“youngest child”. </a:t>
            </a:r>
            <a:r>
              <a:rPr lang="en-AU" sz="4000" dirty="0" smtClean="0"/>
              <a:t>For example, </a:t>
            </a:r>
            <a:r>
              <a:rPr lang="en-AU" sz="4000" b="1" i="1" dirty="0" smtClean="0"/>
              <a:t>“Maggie </a:t>
            </a:r>
            <a:r>
              <a:rPr lang="en-AU" sz="4000" b="1" i="1" dirty="0" err="1" smtClean="0"/>
              <a:t>adalah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anak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bungsu</a:t>
            </a:r>
            <a:r>
              <a:rPr lang="en-AU" sz="4000" b="1" i="1" dirty="0" smtClean="0"/>
              <a:t> </a:t>
            </a:r>
            <a:r>
              <a:rPr lang="en-AU" sz="4000" b="1" i="1" dirty="0" smtClean="0"/>
              <a:t>Homer </a:t>
            </a:r>
            <a:r>
              <a:rPr lang="en-AU" sz="4000" b="1" i="1" dirty="0" err="1" smtClean="0"/>
              <a:t>dan</a:t>
            </a:r>
            <a:r>
              <a:rPr lang="en-AU" sz="4000" b="1" i="1" smtClean="0"/>
              <a:t> </a:t>
            </a:r>
            <a:r>
              <a:rPr lang="en-AU" sz="4000" b="1" i="1" smtClean="0"/>
              <a:t>Marge </a:t>
            </a:r>
            <a:r>
              <a:rPr lang="en-AU" sz="4000" b="1" i="1" dirty="0" smtClean="0"/>
              <a:t>Simpson.”</a:t>
            </a:r>
          </a:p>
          <a:p>
            <a:endParaRPr lang="en-AU" sz="40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839" y="2763715"/>
            <a:ext cx="1181100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875" y="3179390"/>
            <a:ext cx="1442588" cy="339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anak bungsu</vt:lpstr>
      <vt:lpstr>anak bungsu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 Athanasiadis</cp:lastModifiedBy>
  <cp:revision>30</cp:revision>
  <dcterms:created xsi:type="dcterms:W3CDTF">2016-04-10T22:18:35Z</dcterms:created>
  <dcterms:modified xsi:type="dcterms:W3CDTF">2016-04-28T09:42:36Z</dcterms:modified>
</cp:coreProperties>
</file>