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0" r:id="rId3"/>
    <p:sldId id="261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0C7B7-5D1B-4F9C-96EE-9108193258CC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CAB3-4A5F-4957-B09C-81044EEB9E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03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CAB3-4A5F-4957-B09C-81044EEB9E4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182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anak</a:t>
            </a:r>
            <a:r>
              <a:rPr lang="en-AU" sz="8000" b="1" dirty="0"/>
              <a:t> </a:t>
            </a:r>
            <a:r>
              <a:rPr lang="en-AU" sz="8000" b="1" dirty="0" err="1"/>
              <a:t>buah</a:t>
            </a:r>
            <a:endParaRPr lang="en-US" sz="8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35" y="2192784"/>
            <a:ext cx="8045666" cy="345822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154" y="1757779"/>
            <a:ext cx="1023105" cy="11282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07" y="1684929"/>
            <a:ext cx="1098155" cy="12120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35" y="5427678"/>
            <a:ext cx="1482572" cy="150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5191">
            <a:off x="5639790" y="3690052"/>
            <a:ext cx="1009633" cy="10563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870" y="3754113"/>
            <a:ext cx="886906" cy="8800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18" y="5547838"/>
            <a:ext cx="1460754" cy="11286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22810">
            <a:off x="4264712" y="3891139"/>
            <a:ext cx="950068" cy="68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292">
            <a:off x="7276545" y="3801937"/>
            <a:ext cx="1703636" cy="86720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338" y="3754112"/>
            <a:ext cx="711462" cy="11861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76" y="5628601"/>
            <a:ext cx="869007" cy="9628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6922">
            <a:off x="2967468" y="5719082"/>
            <a:ext cx="1270377" cy="9527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973" y="3585851"/>
            <a:ext cx="1091250" cy="118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anak</a:t>
            </a:r>
            <a:r>
              <a:rPr lang="en-AU" sz="8000" b="1" dirty="0"/>
              <a:t> </a:t>
            </a:r>
            <a:r>
              <a:rPr lang="en-AU" sz="8000" b="1" dirty="0" err="1"/>
              <a:t>buah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37" y="1521114"/>
            <a:ext cx="10732363" cy="5465611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No, </a:t>
            </a:r>
            <a:r>
              <a:rPr lang="en-AU" b="1" i="1" dirty="0"/>
              <a:t>“</a:t>
            </a:r>
            <a:r>
              <a:rPr lang="en-AU" b="1" i="1" dirty="0" err="1"/>
              <a:t>anak</a:t>
            </a:r>
            <a:r>
              <a:rPr lang="en-AU" b="1" i="1" dirty="0"/>
              <a:t> </a:t>
            </a:r>
            <a:r>
              <a:rPr lang="en-AU" b="1" i="1" dirty="0" err="1"/>
              <a:t>buah</a:t>
            </a:r>
            <a:r>
              <a:rPr lang="en-AU" b="1" i="1" dirty="0"/>
              <a:t>” </a:t>
            </a:r>
            <a:r>
              <a:rPr lang="en-AU" dirty="0"/>
              <a:t>is not the family tree of a fruit salad! Translated word-for-word </a:t>
            </a:r>
            <a:r>
              <a:rPr lang="en-AU" b="1" i="1" dirty="0"/>
              <a:t>“</a:t>
            </a:r>
            <a:r>
              <a:rPr lang="en-AU" b="1" i="1" dirty="0" err="1"/>
              <a:t>anak</a:t>
            </a:r>
            <a:r>
              <a:rPr lang="en-AU" b="1" i="1" dirty="0"/>
              <a:t> </a:t>
            </a:r>
            <a:r>
              <a:rPr lang="en-AU" b="1" i="1" dirty="0" err="1"/>
              <a:t>buah</a:t>
            </a:r>
            <a:r>
              <a:rPr lang="en-AU" b="1" i="1" dirty="0"/>
              <a:t>”</a:t>
            </a:r>
            <a:r>
              <a:rPr lang="en-AU" i="1" dirty="0"/>
              <a:t>, </a:t>
            </a:r>
            <a:r>
              <a:rPr lang="en-AU" dirty="0"/>
              <a:t>pronounced</a:t>
            </a:r>
            <a:r>
              <a:rPr lang="en-AU" i="1" dirty="0"/>
              <a:t> “a-</a:t>
            </a:r>
            <a:r>
              <a:rPr lang="en-AU" i="1" dirty="0" err="1"/>
              <a:t>knuck</a:t>
            </a:r>
            <a:r>
              <a:rPr lang="en-AU" i="1" dirty="0"/>
              <a:t> boo-ah”, </a:t>
            </a:r>
            <a:r>
              <a:rPr lang="en-AU" dirty="0"/>
              <a:t>means </a:t>
            </a:r>
            <a:r>
              <a:rPr lang="en-AU" i="1" dirty="0"/>
              <a:t>“the children of fruit” </a:t>
            </a:r>
            <a:r>
              <a:rPr lang="en-AU" dirty="0"/>
              <a:t>.</a:t>
            </a:r>
          </a:p>
          <a:p>
            <a:pPr algn="just"/>
            <a:r>
              <a:rPr lang="en-AU" dirty="0"/>
              <a:t>However, in Indonesian, the expression </a:t>
            </a:r>
            <a:r>
              <a:rPr lang="en-AU" b="1" i="1" dirty="0"/>
              <a:t>“</a:t>
            </a:r>
            <a:r>
              <a:rPr lang="en-AU" b="1" i="1" dirty="0" err="1"/>
              <a:t>anak</a:t>
            </a:r>
            <a:r>
              <a:rPr lang="en-AU" b="1" i="1" dirty="0"/>
              <a:t> </a:t>
            </a:r>
            <a:r>
              <a:rPr lang="en-AU" b="1" i="1" dirty="0" err="1"/>
              <a:t>buah</a:t>
            </a:r>
            <a:r>
              <a:rPr lang="en-AU" b="1" i="1" dirty="0"/>
              <a:t>”</a:t>
            </a:r>
            <a:r>
              <a:rPr lang="en-AU" dirty="0"/>
              <a:t>, actually means the </a:t>
            </a:r>
            <a:r>
              <a:rPr lang="en-AU" i="1" dirty="0"/>
              <a:t>“faculty” </a:t>
            </a:r>
            <a:r>
              <a:rPr lang="en-AU" dirty="0"/>
              <a:t>or </a:t>
            </a:r>
            <a:r>
              <a:rPr lang="en-AU" i="1" dirty="0"/>
              <a:t>“staff” </a:t>
            </a:r>
            <a:r>
              <a:rPr lang="en-AU" dirty="0"/>
              <a:t>of any organisation. In that sense, it can be said that all of you are the </a:t>
            </a:r>
            <a:r>
              <a:rPr lang="en-AU" b="1" i="1" dirty="0"/>
              <a:t>“</a:t>
            </a:r>
            <a:r>
              <a:rPr lang="en-AU" b="1" i="1" dirty="0" err="1"/>
              <a:t>anak</a:t>
            </a:r>
            <a:r>
              <a:rPr lang="en-AU" b="1" i="1" dirty="0"/>
              <a:t> </a:t>
            </a:r>
            <a:r>
              <a:rPr lang="en-AU" b="1" i="1" dirty="0" err="1"/>
              <a:t>buah</a:t>
            </a:r>
            <a:r>
              <a:rPr lang="en-AU" b="1" i="1" dirty="0"/>
              <a:t>” </a:t>
            </a:r>
            <a:r>
              <a:rPr lang="en-AU" dirty="0"/>
              <a:t>or </a:t>
            </a:r>
            <a:r>
              <a:rPr lang="en-AU" i="1" dirty="0"/>
              <a:t>“fruit” </a:t>
            </a:r>
            <a:r>
              <a:rPr lang="en-AU" dirty="0"/>
              <a:t>of Browns Plains State High School.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09855" y="4021584"/>
            <a:ext cx="3180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40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Anak Buah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37" y="4991495"/>
            <a:ext cx="2981725" cy="16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anak</a:t>
            </a:r>
            <a:r>
              <a:rPr lang="en-AU" sz="8000" b="1" dirty="0"/>
              <a:t> </a:t>
            </a:r>
            <a:r>
              <a:rPr lang="en-AU" sz="8000" b="1" dirty="0" err="1"/>
              <a:t>buah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437" y="1521114"/>
            <a:ext cx="10732363" cy="5465611"/>
          </a:xfrm>
        </p:spPr>
        <p:txBody>
          <a:bodyPr>
            <a:normAutofit/>
          </a:bodyPr>
          <a:lstStyle/>
          <a:p>
            <a:pPr algn="just"/>
            <a:r>
              <a:rPr lang="en-AU" dirty="0"/>
              <a:t>Every school has its </a:t>
            </a:r>
            <a:r>
              <a:rPr lang="en-AU" i="1" dirty="0"/>
              <a:t>“bad or rotten apples”, </a:t>
            </a:r>
            <a:r>
              <a:rPr lang="en-AU" dirty="0"/>
              <a:t>its</a:t>
            </a:r>
            <a:r>
              <a:rPr lang="en-AU" i="1" dirty="0"/>
              <a:t> “annoying oranges” </a:t>
            </a:r>
            <a:r>
              <a:rPr lang="en-AU" dirty="0"/>
              <a:t>and its </a:t>
            </a:r>
            <a:r>
              <a:rPr lang="en-AU" i="1" dirty="0"/>
              <a:t>“top bananas”</a:t>
            </a:r>
            <a:r>
              <a:rPr lang="en-AU" dirty="0"/>
              <a:t> … what kind of fruit are you?</a:t>
            </a:r>
          </a:p>
          <a:p>
            <a:pPr algn="just"/>
            <a:endParaRPr lang="en-AU" dirty="0"/>
          </a:p>
          <a:p>
            <a:pPr algn="just"/>
            <a:endParaRPr lang="en-AU" dirty="0"/>
          </a:p>
          <a:p>
            <a:pPr algn="just"/>
            <a:endParaRPr lang="en-AU" dirty="0"/>
          </a:p>
          <a:p>
            <a:pPr algn="just"/>
            <a:endParaRPr lang="en-AU" dirty="0"/>
          </a:p>
          <a:p>
            <a:pPr algn="just"/>
            <a:r>
              <a:rPr lang="en-AU" dirty="0"/>
              <a:t>When it comes to teaching, I’m </a:t>
            </a:r>
            <a:r>
              <a:rPr lang="en-AU" i="1" dirty="0"/>
              <a:t>“as cool as a cucumber”!</a:t>
            </a:r>
          </a:p>
          <a:p>
            <a:pPr marL="0" indent="0" algn="just">
              <a:buNone/>
            </a:pP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806" y="2648455"/>
            <a:ext cx="1864892" cy="1603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77" y="1807507"/>
            <a:ext cx="2441844" cy="24418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21" y="1690688"/>
            <a:ext cx="2926086" cy="2926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215" y="2571245"/>
            <a:ext cx="1602434" cy="1758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93" y="3077853"/>
            <a:ext cx="1905000" cy="1571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282" y="4891652"/>
            <a:ext cx="2440251" cy="1909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131" y="4811179"/>
            <a:ext cx="2217007" cy="21036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8200" y="4915268"/>
            <a:ext cx="1860032" cy="1942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5" y="5091615"/>
            <a:ext cx="2106075" cy="17663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05" y="5091615"/>
            <a:ext cx="3023960" cy="170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84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141</Words>
  <Application>Microsoft Office PowerPoint</Application>
  <PresentationFormat>Widescreen</PresentationFormat>
  <Paragraphs>13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anak buah</vt:lpstr>
      <vt:lpstr>anak buah</vt:lpstr>
      <vt:lpstr>anak buah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123</cp:revision>
  <dcterms:created xsi:type="dcterms:W3CDTF">2016-04-10T22:18:35Z</dcterms:created>
  <dcterms:modified xsi:type="dcterms:W3CDTF">2016-08-16T08:06:37Z</dcterms:modified>
</cp:coreProperties>
</file>