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94" r:id="rId3"/>
    <p:sldId id="259" r:id="rId4"/>
    <p:sldId id="363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6" r:id="rId13"/>
    <p:sldId id="357" r:id="rId14"/>
    <p:sldId id="359" r:id="rId15"/>
    <p:sldId id="360" r:id="rId16"/>
    <p:sldId id="361" r:id="rId17"/>
    <p:sldId id="3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3A048-94CF-498C-B54C-22F19B6795AC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F233B-6B77-4E5E-A1CA-C2A085D8055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37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71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42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6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71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7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8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8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591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57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35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950A59-9F73-450F-9E76-223F4A7289EE}" type="datetimeFigureOut">
              <a:rPr lang="en-AU" smtClean="0"/>
              <a:t>9/02/2019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3BC0DF-849A-46F8-A815-FCC9028F8C92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4D1FC1-190F-4E78-A1E8-B0F04595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29" y="1766656"/>
            <a:ext cx="9144001" cy="509134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FD7F9A-32EA-4FEC-AD95-5C7789F9838D}"/>
              </a:ext>
            </a:extLst>
          </p:cNvPr>
          <p:cNvSpPr/>
          <p:nvPr/>
        </p:nvSpPr>
        <p:spPr>
          <a:xfrm>
            <a:off x="2981212" y="1971190"/>
            <a:ext cx="5276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Tentang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chemeClr val="accent3"/>
                </a:solidFill>
                <a:effectLst/>
              </a:rPr>
              <a:t>Diri</a:t>
            </a:r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 Saya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EB820-E07B-45E8-BF93-AAFE7EB42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47" y="3303219"/>
            <a:ext cx="2081004" cy="33746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E7986-24CE-464C-8804-FA67CA5DBC29}"/>
              </a:ext>
            </a:extLst>
          </p:cNvPr>
          <p:cNvSpPr/>
          <p:nvPr/>
        </p:nvSpPr>
        <p:spPr>
          <a:xfrm>
            <a:off x="4608034" y="2894520"/>
            <a:ext cx="20233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Oleh Lisa Simpson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9C4A7C-3E82-4292-B991-2EDB3B2DE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0406" y="3099053"/>
            <a:ext cx="2052150" cy="35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3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Orangtua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238265" y="2084832"/>
            <a:ext cx="2398261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445766" y="2326808"/>
            <a:ext cx="2219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Nama Bapak </a:t>
            </a:r>
            <a:r>
              <a:rPr lang="en-AU" sz="2000" dirty="0" err="1"/>
              <a:t>saya</a:t>
            </a:r>
            <a:r>
              <a:rPr lang="en-AU" sz="2000" dirty="0"/>
              <a:t> Homer dan </a:t>
            </a:r>
            <a:r>
              <a:rPr lang="en-AU" sz="2000" dirty="0" err="1"/>
              <a:t>nama</a:t>
            </a:r>
            <a:r>
              <a:rPr lang="en-AU" sz="2000" dirty="0"/>
              <a:t> </a:t>
            </a:r>
            <a:r>
              <a:rPr lang="en-AU" sz="2000" dirty="0" err="1"/>
              <a:t>Ibu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Marge.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626A5-4A53-47AC-BF8F-2440396E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41" y="1784412"/>
            <a:ext cx="1864520" cy="474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D71CC-DE22-4F62-8D24-E5217615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05" y="1685194"/>
            <a:ext cx="3193622" cy="4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Orangtua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238265" y="2084832"/>
            <a:ext cx="2398261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445766" y="2326808"/>
            <a:ext cx="2219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Saya </a:t>
            </a:r>
            <a:r>
              <a:rPr lang="en-AU" sz="2000" b="1" dirty="0" err="1"/>
              <a:t>mempunyai</a:t>
            </a:r>
            <a:r>
              <a:rPr lang="en-AU" sz="2000" dirty="0"/>
              <a:t> </a:t>
            </a:r>
            <a:r>
              <a:rPr lang="en-AU" sz="2000" dirty="0" err="1"/>
              <a:t>satu</a:t>
            </a:r>
            <a:r>
              <a:rPr lang="en-AU" sz="2000" dirty="0"/>
              <a:t> </a:t>
            </a:r>
            <a:r>
              <a:rPr lang="en-AU" sz="2000" dirty="0" err="1"/>
              <a:t>kakak</a:t>
            </a:r>
            <a:r>
              <a:rPr lang="en-AU" sz="2000" dirty="0"/>
              <a:t> dan </a:t>
            </a:r>
            <a:r>
              <a:rPr lang="en-AU" sz="2000" dirty="0" err="1"/>
              <a:t>satu</a:t>
            </a:r>
            <a:r>
              <a:rPr lang="en-AU" sz="2000" dirty="0"/>
              <a:t> </a:t>
            </a:r>
            <a:r>
              <a:rPr lang="en-AU" sz="2000" dirty="0" err="1"/>
              <a:t>adik</a:t>
            </a:r>
            <a:r>
              <a:rPr lang="en-AU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626A5-4A53-47AC-BF8F-2440396EE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0141" y="1784412"/>
            <a:ext cx="1864520" cy="474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3D71CC-DE22-4F62-8D24-E5217615B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05" y="1685194"/>
            <a:ext cx="3193622" cy="4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Kakak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277042" y="2277549"/>
            <a:ext cx="2219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Nama </a:t>
            </a:r>
            <a:r>
              <a:rPr lang="en-AU" sz="2000" dirty="0" err="1"/>
              <a:t>kakak</a:t>
            </a:r>
            <a:r>
              <a:rPr lang="en-AU" sz="2000" dirty="0"/>
              <a:t> </a:t>
            </a:r>
            <a:r>
              <a:rPr lang="en-AU" sz="2000" dirty="0" err="1"/>
              <a:t>laki-laki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Bart. </a:t>
            </a:r>
            <a:r>
              <a:rPr lang="en-AU" sz="2000" dirty="0" err="1"/>
              <a:t>Dia</a:t>
            </a:r>
            <a:r>
              <a:rPr lang="en-AU" sz="2000" dirty="0"/>
              <a:t> </a:t>
            </a:r>
            <a:r>
              <a:rPr lang="en-AU" sz="2000" dirty="0" err="1"/>
              <a:t>nakal</a:t>
            </a:r>
            <a:r>
              <a:rPr lang="en-AU" sz="2000" dirty="0"/>
              <a:t>. </a:t>
            </a:r>
            <a:r>
              <a:rPr lang="en-AU" sz="2000" dirty="0" err="1"/>
              <a:t>Dia</a:t>
            </a:r>
            <a:r>
              <a:rPr lang="en-AU" sz="2000" dirty="0"/>
              <a:t> </a:t>
            </a:r>
            <a:r>
              <a:rPr lang="en-AU" sz="2000" b="1" dirty="0" err="1"/>
              <a:t>suka</a:t>
            </a:r>
            <a:r>
              <a:rPr lang="en-AU" sz="2000" dirty="0"/>
              <a:t> </a:t>
            </a:r>
            <a:r>
              <a:rPr lang="en-AU" sz="2000" dirty="0" err="1"/>
              <a:t>bermain</a:t>
            </a:r>
            <a:r>
              <a:rPr lang="en-AU" sz="2000" dirty="0"/>
              <a:t> </a:t>
            </a:r>
            <a:r>
              <a:rPr lang="en-AU" sz="2000" dirty="0" err="1"/>
              <a:t>papan</a:t>
            </a:r>
            <a:r>
              <a:rPr lang="en-AU" sz="2000" dirty="0"/>
              <a:t> </a:t>
            </a:r>
            <a:r>
              <a:rPr lang="en-AU" sz="2000" dirty="0" err="1"/>
              <a:t>roda</a:t>
            </a:r>
            <a:r>
              <a:rPr lang="en-AU" sz="2000" dirty="0"/>
              <a:t>. </a:t>
            </a:r>
          </a:p>
        </p:txBody>
      </p:sp>
      <p:pic>
        <p:nvPicPr>
          <p:cNvPr id="5122" name="Picture 2" descr="Image result for Bart simpson skateboarding.png">
            <a:extLst>
              <a:ext uri="{FF2B5EF4-FFF2-40B4-BE49-F238E27FC236}">
                <a16:creationId xmlns:a16="http://schemas.microsoft.com/office/drawing/2014/main" id="{0EB27F02-A365-4772-921E-FCBCCBBCD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4" y="2537926"/>
            <a:ext cx="4174367" cy="3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Adik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388480" y="2277549"/>
            <a:ext cx="22480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Nama </a:t>
            </a:r>
            <a:r>
              <a:rPr lang="en-AU" sz="2000" dirty="0" err="1"/>
              <a:t>adik</a:t>
            </a:r>
            <a:r>
              <a:rPr lang="en-AU" sz="2000" dirty="0"/>
              <a:t> </a:t>
            </a:r>
            <a:r>
              <a:rPr lang="en-AU" sz="2000" dirty="0" err="1"/>
              <a:t>perempuan</a:t>
            </a:r>
            <a:r>
              <a:rPr lang="en-AU" sz="2000" dirty="0"/>
              <a:t>  </a:t>
            </a:r>
            <a:r>
              <a:rPr lang="en-AU" sz="2000" dirty="0" err="1"/>
              <a:t>saya</a:t>
            </a:r>
            <a:r>
              <a:rPr lang="en-AU" sz="2000" dirty="0"/>
              <a:t> Maggie. </a:t>
            </a:r>
            <a:r>
              <a:rPr lang="en-AU" sz="2000" dirty="0" err="1"/>
              <a:t>Dia</a:t>
            </a:r>
            <a:r>
              <a:rPr lang="en-AU" sz="2000" dirty="0"/>
              <a:t> </a:t>
            </a:r>
            <a:r>
              <a:rPr lang="en-AU" sz="2000" dirty="0" err="1"/>
              <a:t>mungil</a:t>
            </a:r>
            <a:r>
              <a:rPr lang="en-AU" sz="2000" dirty="0"/>
              <a:t>. </a:t>
            </a:r>
            <a:r>
              <a:rPr lang="en-AU" sz="2000" dirty="0" err="1"/>
              <a:t>Dia</a:t>
            </a:r>
            <a:r>
              <a:rPr lang="en-AU" sz="2000" dirty="0"/>
              <a:t> </a:t>
            </a:r>
            <a:r>
              <a:rPr lang="en-AU" sz="2000" b="1" dirty="0" err="1"/>
              <a:t>suka</a:t>
            </a:r>
            <a:r>
              <a:rPr lang="en-AU" sz="2000" dirty="0"/>
              <a:t> </a:t>
            </a:r>
            <a:r>
              <a:rPr lang="en-AU" sz="2000" dirty="0" err="1"/>
              <a:t>menonton</a:t>
            </a:r>
            <a:r>
              <a:rPr lang="en-AU" sz="2000" dirty="0"/>
              <a:t> </a:t>
            </a:r>
            <a:r>
              <a:rPr lang="en-AU" sz="2000" dirty="0" err="1"/>
              <a:t>televisi</a:t>
            </a:r>
            <a:r>
              <a:rPr lang="en-AU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295C5-AAD3-482C-BCD1-4AFB2FD2E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648519"/>
            <a:ext cx="2501771" cy="36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Binatang</a:t>
            </a:r>
            <a:r>
              <a:rPr lang="en-AU" cap="none" dirty="0"/>
              <a:t> </a:t>
            </a:r>
            <a:r>
              <a:rPr lang="en-AU" cap="none" dirty="0" err="1"/>
              <a:t>piaraan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262728" y="2492153"/>
            <a:ext cx="2248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Saya </a:t>
            </a:r>
            <a:r>
              <a:rPr lang="en-AU" sz="2000" b="1" dirty="0" err="1"/>
              <a:t>mempunyai</a:t>
            </a:r>
            <a:r>
              <a:rPr lang="en-AU" sz="2000" dirty="0"/>
              <a:t> </a:t>
            </a:r>
            <a:r>
              <a:rPr lang="en-AU" sz="2000" dirty="0" err="1"/>
              <a:t>seekor</a:t>
            </a:r>
            <a:r>
              <a:rPr lang="en-AU" sz="2000" dirty="0"/>
              <a:t> </a:t>
            </a:r>
            <a:r>
              <a:rPr lang="en-AU" sz="2000" dirty="0" err="1"/>
              <a:t>anjing</a:t>
            </a:r>
            <a:r>
              <a:rPr lang="en-AU" sz="2000" dirty="0"/>
              <a:t> dan </a:t>
            </a:r>
            <a:r>
              <a:rPr lang="en-AU" sz="2000" dirty="0" err="1"/>
              <a:t>seekor</a:t>
            </a:r>
            <a:r>
              <a:rPr lang="en-AU" sz="2000" dirty="0"/>
              <a:t> </a:t>
            </a:r>
            <a:r>
              <a:rPr lang="en-AU" sz="2000" dirty="0" err="1"/>
              <a:t>kucing</a:t>
            </a:r>
            <a:r>
              <a:rPr lang="en-AU" sz="20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4AB0C-4008-4C82-B3D7-A59CA5A75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7" y="3963766"/>
            <a:ext cx="3496462" cy="242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FB12F3-F155-4D98-A8B4-03414EE6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3021" y="4230888"/>
            <a:ext cx="2987780" cy="22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Nama </a:t>
            </a:r>
            <a:r>
              <a:rPr lang="en-AU" cap="none" dirty="0" err="1"/>
              <a:t>binatang</a:t>
            </a:r>
            <a:r>
              <a:rPr lang="en-AU" cap="none" dirty="0"/>
              <a:t> </a:t>
            </a:r>
            <a:r>
              <a:rPr lang="en-AU" cap="none" dirty="0" err="1"/>
              <a:t>piaraan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262728" y="2431437"/>
            <a:ext cx="2248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Nama </a:t>
            </a:r>
            <a:r>
              <a:rPr lang="en-AU" sz="2000" dirty="0" err="1"/>
              <a:t>anjing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Santa’s Little Helper dan </a:t>
            </a:r>
            <a:r>
              <a:rPr lang="en-AU" sz="2000" dirty="0" err="1"/>
              <a:t>nama</a:t>
            </a:r>
            <a:r>
              <a:rPr lang="en-AU" sz="2000" dirty="0"/>
              <a:t> </a:t>
            </a:r>
            <a:r>
              <a:rPr lang="en-AU" sz="2000" dirty="0" err="1"/>
              <a:t>kucing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Snowball 2.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4AB0C-4008-4C82-B3D7-A59CA5A75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7" y="3963766"/>
            <a:ext cx="3496462" cy="24288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FB12F3-F155-4D98-A8B4-03414EE67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3021" y="4230888"/>
            <a:ext cx="2987780" cy="226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Hobi-hobi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342813" y="2342252"/>
            <a:ext cx="2481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Saya </a:t>
            </a:r>
            <a:r>
              <a:rPr lang="en-AU" sz="2000" b="1" dirty="0" err="1"/>
              <a:t>suka</a:t>
            </a:r>
            <a:r>
              <a:rPr lang="en-AU" sz="2000" dirty="0"/>
              <a:t> </a:t>
            </a:r>
            <a:r>
              <a:rPr lang="en-AU" sz="2000" dirty="0" err="1"/>
              <a:t>belajar</a:t>
            </a:r>
            <a:r>
              <a:rPr lang="en-AU" sz="2000" dirty="0"/>
              <a:t>, </a:t>
            </a:r>
            <a:r>
              <a:rPr lang="en-AU" sz="2000" dirty="0" err="1"/>
              <a:t>membaca</a:t>
            </a:r>
            <a:r>
              <a:rPr lang="en-AU" sz="2000" dirty="0"/>
              <a:t>, </a:t>
            </a:r>
            <a:r>
              <a:rPr lang="en-AU" sz="2000" dirty="0" err="1"/>
              <a:t>mendengarkan</a:t>
            </a:r>
            <a:r>
              <a:rPr lang="en-AU" sz="2000" dirty="0"/>
              <a:t> </a:t>
            </a:r>
            <a:r>
              <a:rPr lang="en-AU" sz="2000" dirty="0" err="1"/>
              <a:t>musik</a:t>
            </a:r>
            <a:r>
              <a:rPr lang="en-AU" sz="2000" dirty="0"/>
              <a:t> jazz dan </a:t>
            </a:r>
            <a:r>
              <a:rPr lang="en-AU" sz="2000" dirty="0" err="1"/>
              <a:t>bermain</a:t>
            </a:r>
            <a:r>
              <a:rPr lang="en-AU" sz="2000" dirty="0"/>
              <a:t> </a:t>
            </a:r>
            <a:r>
              <a:rPr lang="en-AU" sz="2000" dirty="0" err="1"/>
              <a:t>saksafon</a:t>
            </a:r>
            <a:r>
              <a:rPr lang="en-AU" sz="2000" dirty="0"/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7D6F3-AB96-4A2F-8A14-E5360785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89" y="2514161"/>
            <a:ext cx="2438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Tamat</a:t>
            </a:r>
            <a:endParaRPr lang="en-AU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3923930" y="2084831"/>
            <a:ext cx="2712597" cy="2016652"/>
          </a:xfrm>
          <a:prstGeom prst="wedgeEllipseCallout">
            <a:avLst>
              <a:gd name="adj1" fmla="val 72767"/>
              <a:gd name="adj2" fmla="val 3133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154752" y="2818113"/>
            <a:ext cx="2481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/>
              <a:t>Sampai</a:t>
            </a:r>
            <a:r>
              <a:rPr lang="en-AU" sz="2000" dirty="0"/>
              <a:t> </a:t>
            </a:r>
            <a:r>
              <a:rPr lang="en-AU" sz="2000" dirty="0" err="1"/>
              <a:t>jumpa</a:t>
            </a:r>
            <a:r>
              <a:rPr lang="en-AU" sz="2000" dirty="0"/>
              <a:t> </a:t>
            </a:r>
            <a:r>
              <a:rPr lang="en-AU" sz="2000" dirty="0" err="1"/>
              <a:t>lagi</a:t>
            </a:r>
            <a:r>
              <a:rPr lang="en-AU" sz="2000" dirty="0"/>
              <a:t>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7D6F3-AB96-4A2F-8A14-E536078581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8" y="4010215"/>
            <a:ext cx="1670769" cy="26105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F395E5-7B75-4CB1-BEE9-38A641B2E5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28" y="3960824"/>
            <a:ext cx="1670770" cy="2709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8E7E9-E175-433C-858E-767EB87FE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05" y="4041395"/>
            <a:ext cx="1280542" cy="259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Indonesian super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A2558F-6399-4DDF-B723-0E28E731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096" y="1848967"/>
            <a:ext cx="3602155" cy="470960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CEFFD6F-133D-4DD1-BB67-DEDCD0747AC8}"/>
              </a:ext>
            </a:extLst>
          </p:cNvPr>
          <p:cNvSpPr/>
          <p:nvPr/>
        </p:nvSpPr>
        <p:spPr>
          <a:xfrm>
            <a:off x="2360462" y="2432050"/>
            <a:ext cx="1744131" cy="1339981"/>
          </a:xfrm>
          <a:prstGeom prst="wedgeRoundRectCallout">
            <a:avLst>
              <a:gd name="adj1" fmla="val -77198"/>
              <a:gd name="adj2" fmla="val 315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E09AEB8-22FE-46DA-B232-50F53DF218F1}"/>
              </a:ext>
            </a:extLst>
          </p:cNvPr>
          <p:cNvSpPr/>
          <p:nvPr/>
        </p:nvSpPr>
        <p:spPr>
          <a:xfrm>
            <a:off x="7897077" y="2452339"/>
            <a:ext cx="1824387" cy="2320830"/>
          </a:xfrm>
          <a:prstGeom prst="wedgeRoundRectCallout">
            <a:avLst>
              <a:gd name="adj1" fmla="val 76326"/>
              <a:gd name="adj2" fmla="val -987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C0D9F-C677-4198-B43E-001899D1D5A7}"/>
              </a:ext>
            </a:extLst>
          </p:cNvPr>
          <p:cNvSpPr txBox="1"/>
          <p:nvPr/>
        </p:nvSpPr>
        <p:spPr>
          <a:xfrm>
            <a:off x="2450559" y="2624986"/>
            <a:ext cx="152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Remember </a:t>
            </a:r>
            <a:r>
              <a:rPr lang="en-AU" sz="2000" b="1" i="1" dirty="0">
                <a:solidFill>
                  <a:srgbClr val="FF0000"/>
                </a:solidFill>
              </a:rPr>
              <a:t>The Super 7 </a:t>
            </a:r>
            <a:r>
              <a:rPr lang="en-AU" dirty="0"/>
              <a:t>in Indonesian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97CDA-5837-4110-A479-012DB431ED62}"/>
              </a:ext>
            </a:extLst>
          </p:cNvPr>
          <p:cNvSpPr txBox="1"/>
          <p:nvPr/>
        </p:nvSpPr>
        <p:spPr>
          <a:xfrm>
            <a:off x="7959619" y="2464845"/>
            <a:ext cx="189058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These have been written in </a:t>
            </a:r>
            <a:r>
              <a:rPr lang="en-AU" b="1" dirty="0"/>
              <a:t>BOLD</a:t>
            </a:r>
            <a:r>
              <a:rPr lang="en-AU" dirty="0"/>
              <a:t> font in the following story!  How many times did </a:t>
            </a:r>
            <a:r>
              <a:rPr lang="en-AU" b="1" i="1" dirty="0">
                <a:solidFill>
                  <a:srgbClr val="FF0000"/>
                </a:solidFill>
              </a:rPr>
              <a:t>The Super 7</a:t>
            </a:r>
            <a:r>
              <a:rPr lang="en-AU" dirty="0"/>
              <a:t> appear in the story</a:t>
            </a:r>
            <a:r>
              <a:rPr lang="en-AU" dirty="0">
                <a:latin typeface="Arial Nova" panose="020B050402020202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260712-121F-4A44-85E3-7359BA5C9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89" y="1955526"/>
            <a:ext cx="2432289" cy="3820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308E9C-C244-4ACA-9939-2E8B80BC4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200" y="1955526"/>
            <a:ext cx="2196793" cy="40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Ini</a:t>
            </a:r>
            <a:r>
              <a:rPr lang="en-AU" cap="none" dirty="0"/>
              <a:t> Lisa Simpson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417108" y="2084832"/>
            <a:ext cx="2219418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774795" y="2326808"/>
            <a:ext cx="156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/>
              <a:t>Kenalkan</a:t>
            </a:r>
            <a:r>
              <a:rPr lang="en-AU" sz="2000" dirty="0"/>
              <a:t>. Nama </a:t>
            </a:r>
            <a:r>
              <a:rPr lang="en-AU" sz="2000" dirty="0" err="1"/>
              <a:t>saya</a:t>
            </a:r>
            <a:r>
              <a:rPr lang="en-AU" sz="2000" dirty="0"/>
              <a:t> Lisa Simpson. </a:t>
            </a:r>
          </a:p>
        </p:txBody>
      </p:sp>
    </p:spTree>
    <p:extLst>
      <p:ext uri="{BB962C8B-B14F-4D97-AF65-F5344CB8AC3E}">
        <p14:creationId xmlns:p14="http://schemas.microsoft.com/office/powerpoint/2010/main" val="188045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Umur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417108" y="2084832"/>
            <a:ext cx="2219418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774795" y="2326808"/>
            <a:ext cx="156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/>
              <a:t>Umur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</a:t>
            </a:r>
            <a:r>
              <a:rPr lang="en-AU" sz="2000" dirty="0" err="1"/>
              <a:t>delapan</a:t>
            </a:r>
            <a:r>
              <a:rPr lang="en-AU" sz="2000" dirty="0"/>
              <a:t> </a:t>
            </a:r>
            <a:r>
              <a:rPr lang="en-AU" sz="2000" dirty="0" err="1"/>
              <a:t>tahun</a:t>
            </a:r>
            <a:r>
              <a:rPr lang="en-AU" sz="2000" dirty="0"/>
              <a:t>.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76E1076-4FFB-476A-94B5-180E60DC6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6" y="3048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417108" y="2084832"/>
            <a:ext cx="2219418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762515" y="2326808"/>
            <a:ext cx="1585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Saya </a:t>
            </a:r>
            <a:r>
              <a:rPr lang="en-AU" sz="2000" dirty="0" err="1"/>
              <a:t>tinggal</a:t>
            </a:r>
            <a:r>
              <a:rPr lang="en-AU" sz="2000" dirty="0"/>
              <a:t> di </a:t>
            </a:r>
            <a:r>
              <a:rPr lang="en-AU" sz="2000" dirty="0" err="1"/>
              <a:t>kota</a:t>
            </a:r>
            <a:r>
              <a:rPr lang="en-AU" sz="2000" dirty="0"/>
              <a:t> Springfield. </a:t>
            </a:r>
          </a:p>
        </p:txBody>
      </p:sp>
      <p:pic>
        <p:nvPicPr>
          <p:cNvPr id="1026" name="Picture 2" descr="Image result for springfield (simpsons).png">
            <a:extLst>
              <a:ext uri="{FF2B5EF4-FFF2-40B4-BE49-F238E27FC236}">
                <a16:creationId xmlns:a16="http://schemas.microsoft.com/office/drawing/2014/main" id="{A20DBD5E-D8B9-46FE-9AA1-24C2C3588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942" y="2481791"/>
            <a:ext cx="2667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ABC1D3D-9C0B-41ED-B78D-EF8D619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Dia</a:t>
            </a:r>
            <a:r>
              <a:rPr lang="en-AU" cap="none" dirty="0"/>
              <a:t> </a:t>
            </a:r>
            <a:r>
              <a:rPr lang="en-AU" cap="none" dirty="0" err="1"/>
              <a:t>tinggal</a:t>
            </a:r>
            <a:r>
              <a:rPr lang="en-AU" cap="none" dirty="0"/>
              <a:t> di </a:t>
            </a:r>
            <a:r>
              <a:rPr lang="en-AU" cap="none" dirty="0" err="1"/>
              <a:t>kota</a:t>
            </a:r>
            <a:r>
              <a:rPr lang="en-AU" cap="none" dirty="0"/>
              <a:t> Springfield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4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417108" y="2084832"/>
            <a:ext cx="2219418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656932" y="2317572"/>
            <a:ext cx="1874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Alamat </a:t>
            </a:r>
            <a:r>
              <a:rPr lang="en-AU" sz="2000" dirty="0" err="1"/>
              <a:t>saya</a:t>
            </a:r>
            <a:r>
              <a:rPr lang="en-AU" sz="2000" dirty="0"/>
              <a:t>, Jalan Evergreen, </a:t>
            </a:r>
            <a:r>
              <a:rPr lang="en-AU" sz="2000" dirty="0" err="1"/>
              <a:t>Nomor</a:t>
            </a:r>
            <a:r>
              <a:rPr lang="en-AU" sz="2000" dirty="0"/>
              <a:t> 742.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BC1D3D-9C0B-41ED-B78D-EF8D619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/>
              <a:t>Alamat </a:t>
            </a:r>
            <a:r>
              <a:rPr lang="en-AU" cap="none" dirty="0" err="1"/>
              <a:t>rumah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  <a:endParaRPr lang="en-AU" dirty="0"/>
          </a:p>
        </p:txBody>
      </p:sp>
      <p:pic>
        <p:nvPicPr>
          <p:cNvPr id="3074" name="Picture 2" descr="Image result for The Simpsons House.png">
            <a:extLst>
              <a:ext uri="{FF2B5EF4-FFF2-40B4-BE49-F238E27FC236}">
                <a16:creationId xmlns:a16="http://schemas.microsoft.com/office/drawing/2014/main" id="{65436CDA-8D02-4EA8-9039-477E169E0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8" y="2875975"/>
            <a:ext cx="6792833" cy="35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154750" y="2084832"/>
            <a:ext cx="2481776" cy="161715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480549" y="2257068"/>
            <a:ext cx="19900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Saya </a:t>
            </a:r>
            <a:r>
              <a:rPr lang="en-AU" sz="2000" dirty="0" err="1"/>
              <a:t>bersekolah</a:t>
            </a:r>
            <a:r>
              <a:rPr lang="en-AU" sz="2000" dirty="0"/>
              <a:t> di SD Springfield dan duduk di Kelas 2A.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BC1D3D-9C0B-41ED-B78D-EF8D619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Sekolah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  <a:endParaRPr lang="en-AU" dirty="0"/>
          </a:p>
        </p:txBody>
      </p:sp>
      <p:pic>
        <p:nvPicPr>
          <p:cNvPr id="4098" name="Picture 2" descr="Image result for springfield elementary.png">
            <a:extLst>
              <a:ext uri="{FF2B5EF4-FFF2-40B4-BE49-F238E27FC236}">
                <a16:creationId xmlns:a16="http://schemas.microsoft.com/office/drawing/2014/main" id="{4F41850F-813F-433A-ABA6-F83206BD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7" y="2087518"/>
            <a:ext cx="5046814" cy="42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1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154750" y="2084832"/>
            <a:ext cx="2481776" cy="161715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317650" y="2382543"/>
            <a:ext cx="21559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err="1"/>
              <a:t>Kepala</a:t>
            </a:r>
            <a:r>
              <a:rPr lang="en-AU" sz="2000" dirty="0"/>
              <a:t> </a:t>
            </a:r>
            <a:r>
              <a:rPr lang="en-AU" sz="2000" dirty="0" err="1"/>
              <a:t>Sekolah</a:t>
            </a:r>
            <a:r>
              <a:rPr lang="en-AU" sz="2000" dirty="0"/>
              <a:t> SD Springfield </a:t>
            </a:r>
            <a:r>
              <a:rPr lang="en-AU" sz="2000" dirty="0" err="1"/>
              <a:t>adalah</a:t>
            </a:r>
            <a:r>
              <a:rPr lang="en-AU" sz="2000" dirty="0"/>
              <a:t> Pak Skinner.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BC1D3D-9C0B-41ED-B78D-EF8D619FE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Kepala</a:t>
            </a:r>
            <a:r>
              <a:rPr lang="en-AU" cap="none" dirty="0"/>
              <a:t> </a:t>
            </a:r>
            <a:r>
              <a:rPr lang="en-AU" cap="none" dirty="0" err="1"/>
              <a:t>Sekolah</a:t>
            </a:r>
            <a:r>
              <a:rPr lang="en-AU" cap="none" dirty="0"/>
              <a:t> SD Springfield …</a:t>
            </a:r>
            <a:endParaRPr lang="en-AU" dirty="0"/>
          </a:p>
        </p:txBody>
      </p:sp>
      <p:pic>
        <p:nvPicPr>
          <p:cNvPr id="4098" name="Picture 2" descr="Image result for springfield elementary.png">
            <a:extLst>
              <a:ext uri="{FF2B5EF4-FFF2-40B4-BE49-F238E27FC236}">
                <a16:creationId xmlns:a16="http://schemas.microsoft.com/office/drawing/2014/main" id="{4F41850F-813F-433A-ABA6-F83206BD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37" y="2087518"/>
            <a:ext cx="5046814" cy="424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02159-4B45-4B38-A151-5929002C93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6" y="3662595"/>
            <a:ext cx="1773503" cy="309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cap="none" dirty="0" err="1"/>
              <a:t>Keluarga</a:t>
            </a:r>
            <a:r>
              <a:rPr lang="en-AU" cap="none" dirty="0"/>
              <a:t> </a:t>
            </a:r>
            <a:r>
              <a:rPr lang="en-AU" cap="none" dirty="0" err="1"/>
              <a:t>dia</a:t>
            </a:r>
            <a:r>
              <a:rPr lang="en-AU" cap="none" dirty="0"/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B4017-033A-415E-84E0-A87DBDDE5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6" y="1971943"/>
            <a:ext cx="2857899" cy="4648849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C66EC0A-F2EA-4EA1-941F-9777D5B80AFF}"/>
              </a:ext>
            </a:extLst>
          </p:cNvPr>
          <p:cNvSpPr/>
          <p:nvPr/>
        </p:nvSpPr>
        <p:spPr>
          <a:xfrm>
            <a:off x="4417108" y="2084832"/>
            <a:ext cx="2219418" cy="1499616"/>
          </a:xfrm>
          <a:prstGeom prst="wedgeEllipseCallout">
            <a:avLst>
              <a:gd name="adj1" fmla="val 71458"/>
              <a:gd name="adj2" fmla="val 405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C705EC-5158-4425-A46C-4C9AC2684DED}"/>
              </a:ext>
            </a:extLst>
          </p:cNvPr>
          <p:cNvSpPr/>
          <p:nvPr/>
        </p:nvSpPr>
        <p:spPr>
          <a:xfrm>
            <a:off x="4774795" y="2326808"/>
            <a:ext cx="1561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Di </a:t>
            </a:r>
            <a:r>
              <a:rPr lang="en-AU" sz="2000" dirty="0" err="1"/>
              <a:t>keluarga</a:t>
            </a:r>
            <a:r>
              <a:rPr lang="en-AU" sz="2000" dirty="0"/>
              <a:t> </a:t>
            </a:r>
            <a:r>
              <a:rPr lang="en-AU" sz="2000" dirty="0" err="1"/>
              <a:t>saya</a:t>
            </a:r>
            <a:r>
              <a:rPr lang="en-AU" sz="2000" dirty="0"/>
              <a:t> </a:t>
            </a:r>
            <a:r>
              <a:rPr lang="en-AU" sz="2000" b="1" dirty="0" err="1"/>
              <a:t>ada</a:t>
            </a:r>
            <a:r>
              <a:rPr lang="en-AU" sz="2000" dirty="0"/>
              <a:t> lima orang.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92450-A8BF-4C46-95B5-BDC99C65E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9" y="2619380"/>
            <a:ext cx="3404376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2159</TotalTime>
  <Words>230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Nova</vt:lpstr>
      <vt:lpstr>Calibri</vt:lpstr>
      <vt:lpstr>Tw Cen MT</vt:lpstr>
      <vt:lpstr>Tw Cen MT Condensed</vt:lpstr>
      <vt:lpstr>Wingdings 3</vt:lpstr>
      <vt:lpstr>Integral</vt:lpstr>
      <vt:lpstr>PowerPoint Presentation</vt:lpstr>
      <vt:lpstr>The Indonesian super 7</vt:lpstr>
      <vt:lpstr>Ini Lisa Simpson</vt:lpstr>
      <vt:lpstr>Umur dia …</vt:lpstr>
      <vt:lpstr>Dia tinggal di kota Springfield</vt:lpstr>
      <vt:lpstr>Alamat rumah dia …</vt:lpstr>
      <vt:lpstr>Sekolah dia …</vt:lpstr>
      <vt:lpstr>Kepala Sekolah SD Springfield …</vt:lpstr>
      <vt:lpstr>Keluarga dia …</vt:lpstr>
      <vt:lpstr>Orangtua dia …</vt:lpstr>
      <vt:lpstr>Orangtua dia …</vt:lpstr>
      <vt:lpstr>Kakak dia …</vt:lpstr>
      <vt:lpstr>Adik dia …</vt:lpstr>
      <vt:lpstr>Binatang piaraan dia …</vt:lpstr>
      <vt:lpstr>Nama binatang piaraan dia …</vt:lpstr>
      <vt:lpstr>Hobi-hobi dia …</vt:lpstr>
      <vt:lpstr>Tamat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225</cp:revision>
  <dcterms:created xsi:type="dcterms:W3CDTF">2018-10-22T04:22:34Z</dcterms:created>
  <dcterms:modified xsi:type="dcterms:W3CDTF">2019-02-09T12:45:45Z</dcterms:modified>
</cp:coreProperties>
</file>