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9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1.gif"/><Relationship Id="rId10" Type="http://schemas.openxmlformats.org/officeDocument/2006/relationships/image" Target="../media/image8.gif"/><Relationship Id="rId4" Type="http://schemas.openxmlformats.org/officeDocument/2006/relationships/image" Target="../media/image13.gi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1.png"/><Relationship Id="rId3" Type="http://schemas.openxmlformats.org/officeDocument/2006/relationships/image" Target="../media/image10.gif"/><Relationship Id="rId7" Type="http://schemas.openxmlformats.org/officeDocument/2006/relationships/image" Target="../media/image9.gif"/><Relationship Id="rId12" Type="http://schemas.openxmlformats.org/officeDocument/2006/relationships/image" Target="../media/image20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19.png"/><Relationship Id="rId5" Type="http://schemas.openxmlformats.org/officeDocument/2006/relationships/image" Target="../media/image8.gif"/><Relationship Id="rId10" Type="http://schemas.openxmlformats.org/officeDocument/2006/relationships/image" Target="../media/image18.png"/><Relationship Id="rId4" Type="http://schemas.openxmlformats.org/officeDocument/2006/relationships/image" Target="../media/image11.gif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gif"/><Relationship Id="rId7" Type="http://schemas.openxmlformats.org/officeDocument/2006/relationships/image" Target="../media/image15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9.gif"/><Relationship Id="rId5" Type="http://schemas.openxmlformats.org/officeDocument/2006/relationships/image" Target="../media/image8.gif"/><Relationship Id="rId10" Type="http://schemas.openxmlformats.org/officeDocument/2006/relationships/image" Target="../media/image24.png"/><Relationship Id="rId4" Type="http://schemas.openxmlformats.org/officeDocument/2006/relationships/image" Target="../media/image11.gif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alam</a:t>
            </a:r>
            <a:endParaRPr lang="en-AU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3" y="211162"/>
            <a:ext cx="2438400" cy="27051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438" y="97655"/>
            <a:ext cx="3571875" cy="385762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2916262"/>
            <a:ext cx="4263197" cy="35555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" y="3480047"/>
            <a:ext cx="4495611" cy="331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689" y="721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alam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678" y="1127350"/>
            <a:ext cx="1127759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under the impression that </a:t>
            </a:r>
            <a:r>
              <a:rPr lang="en-AU" sz="4000" b="1" i="1" dirty="0"/>
              <a:t>“</a:t>
            </a:r>
            <a:r>
              <a:rPr lang="en-AU" sz="4000" b="1" i="1" dirty="0" err="1"/>
              <a:t>alam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“alarm” </a:t>
            </a:r>
            <a:r>
              <a:rPr lang="en-AU" sz="4000" dirty="0"/>
              <a:t>in Indonesian.</a:t>
            </a:r>
          </a:p>
          <a:p>
            <a:pPr algn="just"/>
            <a:r>
              <a:rPr lang="en-AU" sz="4000" dirty="0"/>
              <a:t>Well, I don’t want to </a:t>
            </a:r>
            <a:r>
              <a:rPr lang="en-AU" sz="4000" i="1" dirty="0"/>
              <a:t>“alarm” </a:t>
            </a:r>
            <a:r>
              <a:rPr lang="en-AU" sz="4000" dirty="0"/>
              <a:t>you, but it doesn’t!</a:t>
            </a:r>
          </a:p>
          <a:p>
            <a:pPr algn="just"/>
            <a:r>
              <a:rPr lang="en-AU" sz="4000" dirty="0"/>
              <a:t>The noun </a:t>
            </a:r>
            <a:r>
              <a:rPr lang="en-AU" sz="4000" i="1" dirty="0"/>
              <a:t>“</a:t>
            </a:r>
            <a:r>
              <a:rPr lang="en-AU" sz="4000" b="1" i="1" dirty="0" err="1"/>
              <a:t>alam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“a-</a:t>
            </a:r>
            <a:r>
              <a:rPr lang="en-AU" sz="4000" i="1" dirty="0" err="1"/>
              <a:t>lum</a:t>
            </a:r>
            <a:r>
              <a:rPr lang="en-AU" sz="4000" i="1" dirty="0"/>
              <a:t>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means </a:t>
            </a:r>
            <a:r>
              <a:rPr lang="en-AU" sz="4000" i="1" dirty="0"/>
              <a:t>“nature” </a:t>
            </a:r>
            <a:r>
              <a:rPr lang="en-AU" sz="4000" dirty="0"/>
              <a:t>in Indonesian.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98" y="4152424"/>
            <a:ext cx="9016002" cy="2737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1" y="4571628"/>
            <a:ext cx="2136816" cy="2136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2835">
            <a:off x="6140193" y="4361960"/>
            <a:ext cx="454702" cy="419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941" y="4152424"/>
            <a:ext cx="789987" cy="75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1069">
            <a:off x="7667287" y="4180715"/>
            <a:ext cx="763654" cy="5918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94405">
            <a:off x="3810290" y="4262121"/>
            <a:ext cx="452844" cy="58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alam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17968"/>
            <a:ext cx="1127759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As you know the </a:t>
            </a:r>
            <a:r>
              <a:rPr lang="en-AU" sz="4000" b="1" i="1" dirty="0"/>
              <a:t>“</a:t>
            </a:r>
            <a:r>
              <a:rPr lang="en-AU" sz="4000" b="1" i="1" dirty="0" err="1"/>
              <a:t>alam</a:t>
            </a:r>
            <a:r>
              <a:rPr lang="en-AU" sz="4000" b="1" i="1" dirty="0"/>
              <a:t>” </a:t>
            </a:r>
            <a:r>
              <a:rPr lang="en-AU" sz="4000" dirty="0"/>
              <a:t>bells on the environment have</a:t>
            </a:r>
            <a:r>
              <a:rPr lang="en-AU" sz="4000" i="1" dirty="0"/>
              <a:t> </a:t>
            </a:r>
            <a:r>
              <a:rPr lang="en-AU" sz="4000" dirty="0"/>
              <a:t>been ringing for some time</a:t>
            </a:r>
            <a:r>
              <a:rPr lang="en-AU" sz="4000" i="1" dirty="0"/>
              <a:t>. </a:t>
            </a:r>
            <a:r>
              <a:rPr lang="en-AU" sz="4000" dirty="0"/>
              <a:t>If we don’t act now on global problems such as climate change and deforestation, we will be living in a very different world in 50 year’s time.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2121">
            <a:off x="1005664" y="375176"/>
            <a:ext cx="809704" cy="925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1069">
            <a:off x="7523958" y="5051116"/>
            <a:ext cx="2217150" cy="17182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" y="4962525"/>
            <a:ext cx="2409825" cy="1895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94405">
            <a:off x="9153063" y="294005"/>
            <a:ext cx="952500" cy="1238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93336">
            <a:off x="9836578" y="4312483"/>
            <a:ext cx="1694710" cy="16947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82" y="4733449"/>
            <a:ext cx="2143456" cy="20534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14" y="0"/>
            <a:ext cx="1561195" cy="19285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038" y="3625222"/>
            <a:ext cx="2002540" cy="905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2835">
            <a:off x="3341841" y="5198834"/>
            <a:ext cx="1217341" cy="112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82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alam</a:t>
            </a:r>
            <a:endParaRPr lang="en-AU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2121">
            <a:off x="3567575" y="370898"/>
            <a:ext cx="809704" cy="925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1069">
            <a:off x="10145648" y="1841345"/>
            <a:ext cx="2217150" cy="1718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94405">
            <a:off x="10021163" y="308120"/>
            <a:ext cx="952500" cy="1238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2835">
            <a:off x="7802008" y="310113"/>
            <a:ext cx="1217341" cy="11226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4330">
            <a:off x="10095785" y="4898948"/>
            <a:ext cx="1694710" cy="16947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223" y="2173723"/>
            <a:ext cx="2143456" cy="20534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50" y="27860"/>
            <a:ext cx="1561195" cy="19285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04" y="956236"/>
            <a:ext cx="6816302" cy="38575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937" y="4076264"/>
            <a:ext cx="4762500" cy="2857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3194"/>
            <a:ext cx="2933267" cy="29332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330" y="1836986"/>
            <a:ext cx="2063606" cy="26891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030" y="5064221"/>
            <a:ext cx="1745920" cy="17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7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alam</a:t>
            </a:r>
            <a:endParaRPr lang="en-AU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2121">
            <a:off x="3567575" y="370898"/>
            <a:ext cx="809704" cy="925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1069">
            <a:off x="10145648" y="1841345"/>
            <a:ext cx="2217150" cy="1718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94405">
            <a:off x="10990057" y="427904"/>
            <a:ext cx="952500" cy="1238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95787">
            <a:off x="7655670" y="2828085"/>
            <a:ext cx="1217341" cy="11226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4207">
            <a:off x="7226978" y="721764"/>
            <a:ext cx="1694710" cy="16947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50" y="27860"/>
            <a:ext cx="1561195" cy="19285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6647">
            <a:off x="464977" y="2788864"/>
            <a:ext cx="1217341" cy="11226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670" y="0"/>
            <a:ext cx="1883827" cy="18777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572" y="1578403"/>
            <a:ext cx="8753475" cy="63627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55" y="4318610"/>
            <a:ext cx="2447784" cy="24477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89" y="4890688"/>
            <a:ext cx="2143456" cy="20534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9741" y="4859304"/>
            <a:ext cx="2127900" cy="20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85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100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alam</vt:lpstr>
      <vt:lpstr>alam</vt:lpstr>
      <vt:lpstr>alam</vt:lpstr>
      <vt:lpstr>alam</vt:lpstr>
      <vt:lpstr>alam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36</cp:revision>
  <dcterms:created xsi:type="dcterms:W3CDTF">2016-04-10T22:18:35Z</dcterms:created>
  <dcterms:modified xsi:type="dcterms:W3CDTF">2016-09-08T11:01:41Z</dcterms:modified>
</cp:coreProperties>
</file>