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akrab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647" y="-325019"/>
            <a:ext cx="5289751" cy="4000374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430">
            <a:off x="-49143" y="2633748"/>
            <a:ext cx="4542314" cy="4542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51" y="-43790"/>
            <a:ext cx="4828881" cy="39017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4109">
            <a:off x="4167869" y="2191641"/>
            <a:ext cx="6371140" cy="47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akrab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99" y="1031098"/>
            <a:ext cx="1157500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 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akrab</a:t>
            </a:r>
            <a:r>
              <a:rPr lang="en-AU" sz="4000" b="1" i="1" dirty="0"/>
              <a:t>”</a:t>
            </a:r>
            <a:r>
              <a:rPr lang="en-AU" sz="4000" i="1" dirty="0"/>
              <a:t>, pronounced “a-</a:t>
            </a:r>
            <a:r>
              <a:rPr lang="en-AU" sz="4000" i="1" dirty="0" err="1"/>
              <a:t>krub</a:t>
            </a:r>
            <a:r>
              <a:rPr lang="en-AU" sz="4000" i="1" dirty="0"/>
              <a:t>”, </a:t>
            </a:r>
            <a:r>
              <a:rPr lang="en-AU" sz="4000" dirty="0"/>
              <a:t>means </a:t>
            </a:r>
            <a:r>
              <a:rPr lang="en-AU" sz="4000" i="1" dirty="0"/>
              <a:t>“crab” </a:t>
            </a:r>
            <a:r>
              <a:rPr lang="en-AU" sz="4000" dirty="0"/>
              <a:t>in Indonesian, right? After all, they say a picture is worth a thousand words!</a:t>
            </a:r>
          </a:p>
          <a:p>
            <a:pPr algn="just"/>
            <a:r>
              <a:rPr lang="en-AU" sz="4000" dirty="0"/>
              <a:t>Well, this time, I’m sorry to inform you that </a:t>
            </a:r>
            <a:r>
              <a:rPr lang="en-AU" sz="4000" b="1" i="1" dirty="0"/>
              <a:t>“</a:t>
            </a:r>
            <a:r>
              <a:rPr lang="en-AU" sz="4000" b="1" i="1" dirty="0" err="1"/>
              <a:t>akrab</a:t>
            </a:r>
            <a:r>
              <a:rPr lang="en-AU" sz="4000" b="1" i="1" dirty="0"/>
              <a:t>” </a:t>
            </a:r>
            <a:r>
              <a:rPr lang="en-AU" sz="4000" dirty="0"/>
              <a:t>is not a crab!</a:t>
            </a:r>
          </a:p>
          <a:p>
            <a:pPr algn="just"/>
            <a:r>
              <a:rPr lang="en-AU" sz="4000" dirty="0"/>
              <a:t>In Indonesian </a:t>
            </a:r>
            <a:r>
              <a:rPr lang="en-AU" sz="4000" b="1" i="1" dirty="0"/>
              <a:t>“</a:t>
            </a:r>
            <a:r>
              <a:rPr lang="en-AU" sz="4000" b="1" i="1" dirty="0" err="1"/>
              <a:t>akrab</a:t>
            </a:r>
            <a:r>
              <a:rPr lang="en-AU" sz="4000" b="1" i="1" dirty="0"/>
              <a:t>” </a:t>
            </a:r>
            <a:r>
              <a:rPr lang="en-AU" sz="4000" dirty="0"/>
              <a:t>is an adjective meaning </a:t>
            </a:r>
            <a:r>
              <a:rPr lang="en-AU" sz="4000" i="1" dirty="0"/>
              <a:t>“close” </a:t>
            </a:r>
            <a:r>
              <a:rPr lang="en-AU" sz="4000" dirty="0"/>
              <a:t>or </a:t>
            </a:r>
            <a:r>
              <a:rPr lang="en-AU" sz="4000" i="1" dirty="0"/>
              <a:t>“intimate” </a:t>
            </a:r>
            <a:r>
              <a:rPr lang="en-AU" sz="4000" dirty="0"/>
              <a:t>with regards to friendship.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872" y="4625265"/>
            <a:ext cx="2973206" cy="21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akrab</a:t>
            </a:r>
            <a:endParaRPr lang="en-AU" sz="80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903"/>
            <a:ext cx="3629474" cy="435133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84" y="1824935"/>
            <a:ext cx="4408965" cy="5033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2" y="-390680"/>
            <a:ext cx="3222657" cy="3222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54" y="3627774"/>
            <a:ext cx="4846362" cy="30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3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akrab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9295"/>
            <a:ext cx="10515600" cy="4351338"/>
          </a:xfrm>
        </p:spPr>
        <p:txBody>
          <a:bodyPr/>
          <a:lstStyle/>
          <a:p>
            <a:r>
              <a:rPr lang="en-AU" dirty="0"/>
              <a:t>After years of experience, my advice to you, is never get </a:t>
            </a:r>
            <a:r>
              <a:rPr lang="en-AU" b="1" i="1" dirty="0"/>
              <a:t>“</a:t>
            </a:r>
            <a:r>
              <a:rPr lang="en-AU" b="1" i="1" dirty="0" err="1"/>
              <a:t>akrab</a:t>
            </a:r>
            <a:r>
              <a:rPr lang="en-AU" b="1" i="1" dirty="0"/>
              <a:t>” </a:t>
            </a:r>
            <a:r>
              <a:rPr lang="en-AU" dirty="0"/>
              <a:t>with a crab. You should </a:t>
            </a:r>
            <a:r>
              <a:rPr lang="en-AU" i="1" dirty="0"/>
              <a:t>‘nip’ </a:t>
            </a:r>
            <a:r>
              <a:rPr lang="en-AU" dirty="0"/>
              <a:t>that relationship in the bud! There’s only one way to deal with a crab!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75" y="2008928"/>
            <a:ext cx="66675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86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120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akrab</vt:lpstr>
      <vt:lpstr>akrab</vt:lpstr>
      <vt:lpstr>akrab</vt:lpstr>
      <vt:lpstr>akrab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59</cp:revision>
  <dcterms:created xsi:type="dcterms:W3CDTF">2016-04-10T22:18:35Z</dcterms:created>
  <dcterms:modified xsi:type="dcterms:W3CDTF">2016-08-30T11:50:18Z</dcterms:modified>
</cp:coreProperties>
</file>