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62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akar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7" y="0"/>
            <a:ext cx="6668405" cy="50013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37" y="1681810"/>
            <a:ext cx="7884163" cy="525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68" y="622857"/>
            <a:ext cx="39624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akar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331" y="1517968"/>
            <a:ext cx="7466120" cy="5268912"/>
          </a:xfrm>
        </p:spPr>
        <p:txBody>
          <a:bodyPr>
            <a:normAutofit lnSpcReduction="10000"/>
          </a:bodyPr>
          <a:lstStyle/>
          <a:p>
            <a:pPr algn="just"/>
            <a:r>
              <a:rPr lang="en-AU" sz="4000" b="1" i="1" dirty="0"/>
              <a:t>Your are probably thinking that “</a:t>
            </a:r>
            <a:r>
              <a:rPr lang="en-AU" sz="4000" b="1" i="1" dirty="0" err="1"/>
              <a:t>akar</a:t>
            </a:r>
            <a:r>
              <a:rPr lang="en-AU" sz="4000" i="1" dirty="0"/>
              <a:t>”</a:t>
            </a:r>
            <a:r>
              <a:rPr lang="en-AU" sz="4000" dirty="0"/>
              <a:t>, pronounced </a:t>
            </a:r>
            <a:r>
              <a:rPr lang="en-AU" sz="4000" b="1" i="1" dirty="0"/>
              <a:t>“a-</a:t>
            </a:r>
            <a:r>
              <a:rPr lang="en-AU" sz="4000" b="1" i="1" dirty="0" err="1"/>
              <a:t>kar</a:t>
            </a:r>
            <a:r>
              <a:rPr lang="en-AU" sz="4000" b="1" i="1" dirty="0"/>
              <a:t>” </a:t>
            </a:r>
            <a:r>
              <a:rPr lang="en-AU" sz="4000" dirty="0"/>
              <a:t>is the Indonesian word for </a:t>
            </a:r>
            <a:r>
              <a:rPr lang="en-AU" sz="4000" i="1" dirty="0"/>
              <a:t>“a car”, </a:t>
            </a:r>
            <a:r>
              <a:rPr lang="en-AU" sz="4000" dirty="0"/>
              <a:t>right?</a:t>
            </a:r>
          </a:p>
          <a:p>
            <a:pPr algn="just"/>
            <a:r>
              <a:rPr lang="en-AU" sz="4000" i="1" dirty="0"/>
              <a:t> </a:t>
            </a:r>
            <a:r>
              <a:rPr lang="en-AU" sz="4000" dirty="0"/>
              <a:t>Because it looks like </a:t>
            </a:r>
            <a:r>
              <a:rPr lang="en-AU" sz="4000" i="1" dirty="0"/>
              <a:t>“a car” </a:t>
            </a:r>
            <a:r>
              <a:rPr lang="en-AU" sz="4000" dirty="0"/>
              <a:t>and sounds like </a:t>
            </a:r>
            <a:r>
              <a:rPr lang="en-AU" sz="4000" i="1" dirty="0"/>
              <a:t>“a car”</a:t>
            </a:r>
            <a:r>
              <a:rPr lang="en-AU" sz="4000" dirty="0"/>
              <a:t>, it doesn’t mean that it is </a:t>
            </a:r>
            <a:r>
              <a:rPr lang="en-AU" sz="4000" i="1" dirty="0"/>
              <a:t>“a car”</a:t>
            </a:r>
            <a:r>
              <a:rPr lang="en-AU" sz="4000" dirty="0"/>
              <a:t>!!!</a:t>
            </a:r>
            <a:endParaRPr lang="en-AU" sz="4000" b="1" dirty="0"/>
          </a:p>
          <a:p>
            <a:pPr algn="just"/>
            <a:r>
              <a:rPr lang="en-AU" sz="4000" dirty="0"/>
              <a:t>The word </a:t>
            </a:r>
            <a:r>
              <a:rPr lang="en-AU" sz="4000" b="1" i="1" dirty="0"/>
              <a:t>“</a:t>
            </a:r>
            <a:r>
              <a:rPr lang="en-AU" sz="4000" b="1" i="1" dirty="0" err="1"/>
              <a:t>akar</a:t>
            </a:r>
            <a:r>
              <a:rPr lang="en-AU" sz="4000" b="1" i="1" dirty="0"/>
              <a:t>” </a:t>
            </a:r>
            <a:r>
              <a:rPr lang="en-AU" sz="4000" dirty="0"/>
              <a:t>actually means </a:t>
            </a:r>
            <a:r>
              <a:rPr lang="en-AU" sz="4000" b="1" i="1" dirty="0"/>
              <a:t>“root” </a:t>
            </a:r>
            <a:r>
              <a:rPr lang="en-AU" sz="4000" dirty="0"/>
              <a:t>or</a:t>
            </a:r>
            <a:r>
              <a:rPr lang="en-AU" sz="4000" b="1" i="1" dirty="0"/>
              <a:t> “roots” </a:t>
            </a:r>
            <a:r>
              <a:rPr lang="en-AU" sz="4000" dirty="0"/>
              <a:t>in Indonesian.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582" y="2996100"/>
            <a:ext cx="4034821" cy="3861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69" y="0"/>
            <a:ext cx="4299872" cy="1819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144" y="0"/>
            <a:ext cx="3890954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0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akar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331" y="1263573"/>
            <a:ext cx="1108746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These days most modern cars are fitted with </a:t>
            </a:r>
            <a:r>
              <a:rPr lang="en-AU" sz="4000" i="1" dirty="0"/>
              <a:t>Traction Control </a:t>
            </a:r>
            <a:r>
              <a:rPr lang="en-AU" sz="4000" dirty="0"/>
              <a:t>to make them safer.</a:t>
            </a:r>
          </a:p>
          <a:p>
            <a:pPr algn="just"/>
            <a:r>
              <a:rPr lang="en-AU" sz="4000" dirty="0"/>
              <a:t>When driving </a:t>
            </a:r>
            <a:r>
              <a:rPr lang="en-AU" sz="4000" b="1" i="1" dirty="0"/>
              <a:t>“a </a:t>
            </a:r>
            <a:r>
              <a:rPr lang="en-AU" sz="4000" b="1" i="1" dirty="0" err="1"/>
              <a:t>kar</a:t>
            </a:r>
            <a:r>
              <a:rPr lang="en-AU" sz="4000" b="1" i="1" dirty="0"/>
              <a:t>” </a:t>
            </a:r>
            <a:r>
              <a:rPr lang="en-AU" sz="4000" dirty="0"/>
              <a:t>don’t forget to engage the </a:t>
            </a:r>
            <a:r>
              <a:rPr lang="en-AU" sz="4000" i="1" dirty="0"/>
              <a:t>Traction Control</a:t>
            </a:r>
            <a:r>
              <a:rPr lang="en-AU" sz="4000" dirty="0"/>
              <a:t> so that your vehicle stays </a:t>
            </a:r>
            <a:r>
              <a:rPr lang="en-AU" sz="4000" i="1" dirty="0"/>
              <a:t>“rooted” </a:t>
            </a:r>
            <a:r>
              <a:rPr lang="en-AU" sz="4000" dirty="0"/>
              <a:t>to the road!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2518299"/>
            <a:ext cx="523875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7273" y="4577163"/>
            <a:ext cx="3593592" cy="2561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39" y="4577163"/>
            <a:ext cx="3578707" cy="2561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6529"/>
            <a:ext cx="3822192" cy="30577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59" y="3770654"/>
            <a:ext cx="2087041" cy="20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16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109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akar</vt:lpstr>
      <vt:lpstr>akar</vt:lpstr>
      <vt:lpstr>akar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38</cp:revision>
  <dcterms:created xsi:type="dcterms:W3CDTF">2016-04-10T22:18:35Z</dcterms:created>
  <dcterms:modified xsi:type="dcterms:W3CDTF">2016-09-06T09:25:49Z</dcterms:modified>
</cp:coreProperties>
</file>