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akan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4" y="3848425"/>
            <a:ext cx="1561121" cy="29548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39" y="3354835"/>
            <a:ext cx="3315810" cy="331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86" y="3807473"/>
            <a:ext cx="1588819" cy="2941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13" y="2904573"/>
            <a:ext cx="3953427" cy="3953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852" y="312135"/>
            <a:ext cx="3328201" cy="3328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81" y="365125"/>
            <a:ext cx="2816602" cy="362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15" y="237632"/>
            <a:ext cx="4481744" cy="3081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86" y="1597426"/>
            <a:ext cx="3514817" cy="35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akan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71" y="1115164"/>
            <a:ext cx="11242829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By now, you’re surely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akan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“a-kun”</a:t>
            </a:r>
            <a:r>
              <a:rPr lang="en-AU" sz="3600" dirty="0"/>
              <a:t>, must be the Indonesian word for a </a:t>
            </a:r>
            <a:r>
              <a:rPr lang="en-AU" sz="3600" i="1" dirty="0"/>
              <a:t>“canned drink”</a:t>
            </a:r>
            <a:r>
              <a:rPr lang="en-AU" sz="3600" dirty="0"/>
              <a:t>, right? The images all point to this conclusion, after all!</a:t>
            </a:r>
          </a:p>
          <a:p>
            <a:pPr algn="just"/>
            <a:r>
              <a:rPr lang="en-AU" sz="3600" dirty="0"/>
              <a:t>Unfortunately, </a:t>
            </a:r>
            <a:r>
              <a:rPr lang="en-AU" sz="3600" b="1" i="1" dirty="0"/>
              <a:t>“</a:t>
            </a:r>
            <a:r>
              <a:rPr lang="en-AU" sz="3600" b="1" i="1" dirty="0" err="1"/>
              <a:t>akan</a:t>
            </a:r>
            <a:r>
              <a:rPr lang="en-AU" sz="3600" b="1" i="1" dirty="0"/>
              <a:t>” </a:t>
            </a:r>
            <a:r>
              <a:rPr lang="en-AU" sz="3600" dirty="0"/>
              <a:t>has nothing to do with canned beverages so you may need to drown your sorrows!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5814">
            <a:off x="365552" y="3681691"/>
            <a:ext cx="2933700" cy="3667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5863">
            <a:off x="3728621" y="4118202"/>
            <a:ext cx="1790319" cy="2930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957">
            <a:off x="5903669" y="4112955"/>
            <a:ext cx="2940638" cy="294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242">
            <a:off x="8218895" y="2180391"/>
            <a:ext cx="2743908" cy="49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86" y="1411437"/>
            <a:ext cx="11363418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The word </a:t>
            </a:r>
            <a:r>
              <a:rPr lang="en-AU" sz="3600" b="1" i="1" dirty="0"/>
              <a:t>“</a:t>
            </a:r>
            <a:r>
              <a:rPr lang="en-AU" sz="3600" b="1" i="1" dirty="0" err="1"/>
              <a:t>akan</a:t>
            </a:r>
            <a:r>
              <a:rPr lang="en-AU" sz="3600" b="1" i="1" dirty="0"/>
              <a:t>” </a:t>
            </a:r>
            <a:r>
              <a:rPr lang="en-AU" sz="3600" dirty="0"/>
              <a:t>is a tense marker for future actions and therefore means </a:t>
            </a:r>
            <a:r>
              <a:rPr lang="en-AU" sz="3600" i="1" dirty="0"/>
              <a:t>“will” </a:t>
            </a:r>
            <a:r>
              <a:rPr lang="en-AU" sz="3600" dirty="0"/>
              <a:t>in Indonesian. It is placed immediately before the verb to indicate the action </a:t>
            </a:r>
            <a:r>
              <a:rPr lang="en-AU" sz="3600" i="1" dirty="0"/>
              <a:t>“will happen” </a:t>
            </a:r>
            <a:r>
              <a:rPr lang="en-AU" sz="3600" dirty="0"/>
              <a:t>some time in the future. For example, </a:t>
            </a:r>
            <a:r>
              <a:rPr lang="en-AU" sz="3600" b="1" i="1" dirty="0"/>
              <a:t>“</a:t>
            </a:r>
            <a:r>
              <a:rPr lang="en-AU" sz="3600" b="1" i="1" dirty="0" err="1"/>
              <a:t>Saya</a:t>
            </a:r>
            <a:r>
              <a:rPr lang="en-AU" sz="3600" b="1" i="1" dirty="0"/>
              <a:t> </a:t>
            </a:r>
            <a:r>
              <a:rPr lang="en-AU" sz="3600" b="1" i="1" dirty="0" err="1"/>
              <a:t>akan</a:t>
            </a:r>
            <a:r>
              <a:rPr lang="en-AU" sz="3600" b="1" i="1" dirty="0"/>
              <a:t> </a:t>
            </a:r>
            <a:r>
              <a:rPr lang="en-AU" sz="3600" b="1" i="1" dirty="0" err="1"/>
              <a:t>minum</a:t>
            </a:r>
            <a:r>
              <a:rPr lang="en-AU" sz="3600" b="1" i="1" dirty="0"/>
              <a:t> Fanta.”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40" y="3249228"/>
            <a:ext cx="3662039" cy="4014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02" y="3873763"/>
            <a:ext cx="3999876" cy="2630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0" y="3895250"/>
            <a:ext cx="2587997" cy="258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82" y="3852278"/>
            <a:ext cx="1504286" cy="25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akan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30" y="1446948"/>
            <a:ext cx="11505460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Let’s all drink </a:t>
            </a:r>
            <a:r>
              <a:rPr lang="en-AU" sz="3600" i="1" dirty="0"/>
              <a:t>‘a </a:t>
            </a:r>
            <a:r>
              <a:rPr lang="en-AU" sz="3600" i="1" dirty="0" err="1"/>
              <a:t>kan</a:t>
            </a:r>
            <a:r>
              <a:rPr lang="en-AU" sz="3600" i="1" dirty="0"/>
              <a:t>’ </a:t>
            </a:r>
            <a:r>
              <a:rPr lang="en-AU" sz="3600" dirty="0"/>
              <a:t>to celebrate the fact that we now know how to form the future tense in Indonesian … but only </a:t>
            </a:r>
            <a:r>
              <a:rPr lang="en-AU" sz="3600" i="1" dirty="0"/>
              <a:t>‘a-</a:t>
            </a:r>
            <a:r>
              <a:rPr lang="en-AU" sz="3600" i="1" dirty="0" err="1"/>
              <a:t>kan</a:t>
            </a:r>
            <a:r>
              <a:rPr lang="en-AU" sz="3600" i="1" dirty="0"/>
              <a:t>’ </a:t>
            </a:r>
            <a:r>
              <a:rPr lang="en-AU" sz="3600" dirty="0"/>
              <a:t>of the healthy stuff !!! </a:t>
            </a:r>
            <a:endParaRPr lang="en-AU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90" y="2771077"/>
            <a:ext cx="1963291" cy="3943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74" y="2687484"/>
            <a:ext cx="2964723" cy="411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148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akan</vt:lpstr>
      <vt:lpstr>akan</vt:lpstr>
      <vt:lpstr>akan</vt:lpstr>
      <vt:lpstr>akan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2016-09-08T09:14:50Z</dcterms:modified>
</cp:coreProperties>
</file>