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ajak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48" y="668790"/>
            <a:ext cx="3330868" cy="33308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89" y="2961717"/>
            <a:ext cx="4431746" cy="4431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23" y="2572792"/>
            <a:ext cx="4431746" cy="4431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18" y="170697"/>
            <a:ext cx="51339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ajak</a:t>
            </a:r>
            <a:endParaRPr lang="en-AU" sz="8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3610" y="1690688"/>
            <a:ext cx="10904622" cy="4351338"/>
          </a:xfrm>
        </p:spPr>
        <p:txBody>
          <a:bodyPr/>
          <a:lstStyle/>
          <a:p>
            <a:pPr algn="just"/>
            <a:r>
              <a:rPr lang="en-AU" dirty="0"/>
              <a:t>I know what you’re thinking … </a:t>
            </a:r>
            <a:r>
              <a:rPr lang="en-AU" b="1" i="1" dirty="0"/>
              <a:t>“</a:t>
            </a:r>
            <a:r>
              <a:rPr lang="en-AU" b="1" i="1" dirty="0" err="1"/>
              <a:t>ajak</a:t>
            </a:r>
            <a:r>
              <a:rPr lang="en-AU" b="1" i="1" dirty="0"/>
              <a:t>”</a:t>
            </a:r>
            <a:r>
              <a:rPr lang="en-AU" dirty="0"/>
              <a:t>, pronounced </a:t>
            </a:r>
            <a:r>
              <a:rPr lang="en-AU" i="1" dirty="0"/>
              <a:t>“ah-</a:t>
            </a:r>
            <a:r>
              <a:rPr lang="en-AU" i="1" dirty="0" err="1"/>
              <a:t>juck</a:t>
            </a:r>
            <a:r>
              <a:rPr lang="en-AU" i="1" dirty="0"/>
              <a:t>”, </a:t>
            </a:r>
            <a:r>
              <a:rPr lang="en-AU" dirty="0"/>
              <a:t>must be the Indonesian word for </a:t>
            </a:r>
            <a:r>
              <a:rPr lang="en-AU" i="1" dirty="0"/>
              <a:t>“car jack”</a:t>
            </a:r>
            <a:r>
              <a:rPr lang="en-AU" dirty="0"/>
              <a:t>, right?</a:t>
            </a:r>
          </a:p>
          <a:p>
            <a:pPr algn="just"/>
            <a:r>
              <a:rPr lang="en-AU" dirty="0"/>
              <a:t>I’d like to </a:t>
            </a:r>
            <a:r>
              <a:rPr lang="en-AU" i="1" dirty="0"/>
              <a:t>‘raise’</a:t>
            </a:r>
            <a:r>
              <a:rPr lang="en-AU" dirty="0"/>
              <a:t> your spirits, but I’m afraid you’re wrong again (as usual)!</a:t>
            </a:r>
          </a:p>
          <a:p>
            <a:pPr algn="just"/>
            <a:r>
              <a:rPr lang="en-AU" dirty="0"/>
              <a:t>The verb </a:t>
            </a:r>
            <a:r>
              <a:rPr lang="en-AU" b="1" i="1" dirty="0"/>
              <a:t>“</a:t>
            </a:r>
            <a:r>
              <a:rPr lang="en-AU" b="1" i="1" dirty="0" err="1"/>
              <a:t>ajak</a:t>
            </a:r>
            <a:r>
              <a:rPr lang="en-AU" b="1" i="1" dirty="0"/>
              <a:t>” </a:t>
            </a:r>
            <a:r>
              <a:rPr lang="en-AU" dirty="0"/>
              <a:t>means </a:t>
            </a:r>
            <a:r>
              <a:rPr lang="en-AU" i="1" dirty="0"/>
              <a:t>“to invite” </a:t>
            </a:r>
            <a:r>
              <a:rPr lang="en-AU" dirty="0"/>
              <a:t>in Indonesian.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0" y="3546250"/>
            <a:ext cx="2543445" cy="2950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2" y="3737812"/>
            <a:ext cx="3792362" cy="2906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81" y="3546250"/>
            <a:ext cx="4873067" cy="30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ajak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17968"/>
            <a:ext cx="1127759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suppose if I </a:t>
            </a:r>
            <a:r>
              <a:rPr lang="en-AU" sz="4000" b="1" i="1" dirty="0"/>
              <a:t>“</a:t>
            </a:r>
            <a:r>
              <a:rPr lang="en-AU" sz="4000" b="1" i="1" dirty="0" err="1"/>
              <a:t>ajak</a:t>
            </a:r>
            <a:r>
              <a:rPr lang="en-AU" sz="4000" b="1" i="1" dirty="0"/>
              <a:t>” </a:t>
            </a:r>
            <a:r>
              <a:rPr lang="en-AU" sz="4000" dirty="0"/>
              <a:t>you to the cinema, you’ll want a </a:t>
            </a:r>
            <a:r>
              <a:rPr lang="en-AU" sz="4000" i="1" dirty="0"/>
              <a:t>‘lift’ </a:t>
            </a:r>
            <a:r>
              <a:rPr lang="en-AU" sz="4000" dirty="0"/>
              <a:t>as well???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4940">
            <a:off x="5130037" y="141893"/>
            <a:ext cx="5016869" cy="7487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57">
            <a:off x="5768720" y="3504560"/>
            <a:ext cx="4104711" cy="4104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3" y="2843531"/>
            <a:ext cx="2150721" cy="17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81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ajak</vt:lpstr>
      <vt:lpstr>ajak</vt:lpstr>
      <vt:lpstr>ajak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2016-08-30T09:13:11Z</dcterms:modified>
</cp:coreProperties>
</file>