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3" r:id="rId5"/>
    <p:sldId id="275" r:id="rId6"/>
    <p:sldId id="26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6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24/06/2016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4" y="2382136"/>
            <a:ext cx="5326805" cy="3869472"/>
          </a:xfrm>
          <a:prstGeom prst="rect">
            <a:avLst/>
          </a:prstGeom>
        </p:spPr>
      </p:pic>
      <p:pic>
        <p:nvPicPr>
          <p:cNvPr id="2050" name="Picture 2" descr="http://www167.lunapic.com/editor/working/146679955341892?180267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01" y="2382136"/>
            <a:ext cx="2814315" cy="26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0011" y="5069150"/>
            <a:ext cx="2305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solidFill>
                  <a:srgbClr val="FF3300"/>
                </a:solidFill>
                <a:latin typeface="Verdana" panose="020B0604030504040204" pitchFamily="34" charset="0"/>
              </a:rPr>
              <a:t>Shell</a:t>
            </a:r>
          </a:p>
        </p:txBody>
      </p:sp>
    </p:spTree>
    <p:extLst>
      <p:ext uri="{BB962C8B-B14F-4D97-AF65-F5344CB8AC3E}">
        <p14:creationId xmlns:p14="http://schemas.microsoft.com/office/powerpoint/2010/main" val="414397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091864" y="2189534"/>
            <a:ext cx="202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And yet again, over there!</a:t>
            </a:r>
            <a:endParaRPr lang="en-AU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04" y="1860786"/>
            <a:ext cx="1169458" cy="116945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780000" y="1429305"/>
            <a:ext cx="2343887" cy="2068497"/>
          </a:xfrm>
          <a:prstGeom prst="cloudCallout">
            <a:avLst>
              <a:gd name="adj1" fmla="val -48789"/>
              <a:gd name="adj2" fmla="val 4586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5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4" y="2382136"/>
            <a:ext cx="5326805" cy="3869472"/>
          </a:xfrm>
          <a:prstGeom prst="rect">
            <a:avLst/>
          </a:prstGeom>
        </p:spPr>
      </p:pic>
      <p:pic>
        <p:nvPicPr>
          <p:cNvPr id="3074" name="Picture 2" descr="http://www167.lunapic.com/editor/working/146679997529076?4852741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6" y="1486220"/>
            <a:ext cx="4474346" cy="53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59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Callout 11"/>
          <p:cNvSpPr/>
          <p:nvPr/>
        </p:nvSpPr>
        <p:spPr>
          <a:xfrm>
            <a:off x="8717871" y="1438183"/>
            <a:ext cx="2947387" cy="2175029"/>
          </a:xfrm>
          <a:prstGeom prst="wedgeEllipseCallout">
            <a:avLst>
              <a:gd name="adj1" fmla="val -44553"/>
              <a:gd name="adj2" fmla="val 64201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333625" y="1589152"/>
            <a:ext cx="2020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In Indonesian “air” means “water” so those signs are saying “Water” in both languages!</a:t>
            </a:r>
            <a:endParaRPr lang="en-A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97463" y="2055506"/>
            <a:ext cx="213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Sorry, but I still don’t understand!</a:t>
            </a:r>
            <a:endParaRPr lang="en-AU" b="1" i="1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0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262603" y="1004181"/>
            <a:ext cx="2020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 err="1"/>
              <a:t>Dasar</a:t>
            </a:r>
            <a:r>
              <a:rPr lang="en-AU" sz="2000" b="1" i="1" dirty="0"/>
              <a:t> </a:t>
            </a:r>
            <a:r>
              <a:rPr lang="en-AU" sz="2000" b="1" i="1" dirty="0" err="1"/>
              <a:t>goblok</a:t>
            </a:r>
            <a:r>
              <a:rPr lang="en-AU" sz="2000" b="1" i="1" dirty="0"/>
              <a:t>!!!</a:t>
            </a:r>
            <a:endParaRPr lang="en-A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57115" y="1785193"/>
            <a:ext cx="2135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You know, I’ve lived here all my life and I never realised that!</a:t>
            </a:r>
            <a:endParaRPr lang="en-AU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94" y="1589152"/>
            <a:ext cx="920953" cy="1227937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69297" y="630315"/>
            <a:ext cx="3426781" cy="2769833"/>
          </a:xfrm>
          <a:prstGeom prst="cloudCallout">
            <a:avLst>
              <a:gd name="adj1" fmla="val -39744"/>
              <a:gd name="adj2" fmla="val 5884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79" y="1584772"/>
            <a:ext cx="717866" cy="1351277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6" y="1372771"/>
            <a:ext cx="1469429" cy="116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2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065584" y="1850850"/>
            <a:ext cx="224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Welcome to America Mr </a:t>
            </a:r>
          </a:p>
          <a:p>
            <a:r>
              <a:rPr lang="en-AU" sz="2000" b="1" i="1" dirty="0"/>
              <a:t>Vice-President.</a:t>
            </a:r>
            <a:endParaRPr lang="en-AU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8899358" y="1660718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9106942" y="2010646"/>
            <a:ext cx="224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Thank you Mr</a:t>
            </a:r>
          </a:p>
          <a:p>
            <a:r>
              <a:rPr lang="en-AU" sz="2000" b="1" i="1" dirty="0"/>
              <a:t>Trump. I’m very happy to be here!</a:t>
            </a:r>
            <a:endParaRPr lang="en-AU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065584" y="1850850"/>
            <a:ext cx="224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How have you found America so far?</a:t>
            </a:r>
            <a:endParaRPr lang="en-AU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899358" y="2004738"/>
            <a:ext cx="2521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I see that Bahasa Indonesia is becoming more popular here. </a:t>
            </a:r>
            <a:endParaRPr lang="en-AU" b="1" i="1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2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084775" y="2055506"/>
            <a:ext cx="224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What makes you say that?</a:t>
            </a:r>
            <a:endParaRPr lang="en-AU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988135" y="1881757"/>
            <a:ext cx="2521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All your fuel outlets have their signs in both English and Indonesian!</a:t>
            </a:r>
            <a:endParaRPr lang="en-AU" b="1" i="1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7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37811" y="1589152"/>
            <a:ext cx="2454442" cy="1715521"/>
          </a:xfrm>
          <a:prstGeom prst="wedgeEllipseCallout">
            <a:avLst>
              <a:gd name="adj1" fmla="val -50082"/>
              <a:gd name="adj2" fmla="val 6614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4084775" y="2055506"/>
            <a:ext cx="2246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Really? I haven’t noticed. What do you mean?</a:t>
            </a:r>
            <a:endParaRPr lang="en-AU" b="1" i="1" dirty="0"/>
          </a:p>
        </p:txBody>
      </p:sp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997013" y="2343422"/>
            <a:ext cx="252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Look over there!</a:t>
            </a:r>
            <a:endParaRPr lang="en-AU" b="1" i="1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2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7" y="284086"/>
            <a:ext cx="5942454" cy="20980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4" y="2382136"/>
            <a:ext cx="5326805" cy="38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997013" y="2343422"/>
            <a:ext cx="252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And over there!</a:t>
            </a:r>
            <a:endParaRPr lang="en-AU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84" y="1809304"/>
            <a:ext cx="868317" cy="130849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780000" y="1429305"/>
            <a:ext cx="2343887" cy="2068497"/>
          </a:xfrm>
          <a:prstGeom prst="cloudCallout">
            <a:avLst>
              <a:gd name="adj1" fmla="val -48789"/>
              <a:gd name="adj2" fmla="val 4586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5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167.lunapic.com/editor/working/146679928866271?65678553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67" y="-335593"/>
            <a:ext cx="3702922" cy="40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4" y="2382136"/>
            <a:ext cx="5326805" cy="38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air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0" y="3229746"/>
            <a:ext cx="3148586" cy="362825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8717872" y="1589152"/>
            <a:ext cx="2702910" cy="1908650"/>
          </a:xfrm>
          <a:prstGeom prst="wedgeEllipseCallout">
            <a:avLst>
              <a:gd name="adj1" fmla="val -45155"/>
              <a:gd name="adj2" fmla="val 7358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/>
          <p:cNvSpPr txBox="1"/>
          <p:nvPr/>
        </p:nvSpPr>
        <p:spPr>
          <a:xfrm>
            <a:off x="8997013" y="2343422"/>
            <a:ext cx="2521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i="1" dirty="0"/>
              <a:t>And there, again!</a:t>
            </a:r>
            <a:endParaRPr lang="en-AU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03" y="1761523"/>
            <a:ext cx="1295852" cy="129585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59" y="2796466"/>
            <a:ext cx="6644912" cy="406153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3780000" y="1429305"/>
            <a:ext cx="2343887" cy="2068497"/>
          </a:xfrm>
          <a:prstGeom prst="cloudCallout">
            <a:avLst>
              <a:gd name="adj1" fmla="val -48789"/>
              <a:gd name="adj2" fmla="val 4586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9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144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PowerPoint Presentation</vt:lpstr>
      <vt:lpstr>air</vt:lpstr>
      <vt:lpstr>air</vt:lpstr>
      <vt:lpstr>air</vt:lpstr>
      <vt:lpstr>air</vt:lpstr>
      <vt:lpstr>PowerPoint Presentation</vt:lpstr>
      <vt:lpstr>air</vt:lpstr>
      <vt:lpstr>PowerPoint Presentation</vt:lpstr>
      <vt:lpstr>air</vt:lpstr>
      <vt:lpstr>PowerPoint Presentation</vt:lpstr>
      <vt:lpstr>air</vt:lpstr>
      <vt:lpstr>PowerPoint Presentation</vt:lpstr>
      <vt:lpstr>air</vt:lpstr>
      <vt:lpstr>air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100</cp:revision>
  <dcterms:created xsi:type="dcterms:W3CDTF">2016-04-10T22:18:35Z</dcterms:created>
  <dcterms:modified xsi:type="dcterms:W3CDTF">2016-06-24T13:11:57Z</dcterms:modified>
</cp:coreProperties>
</file>