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smtClean="0"/>
              <a:t>air</a:t>
            </a:r>
            <a:endParaRPr lang="en-AU" sz="80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18" y="2263066"/>
            <a:ext cx="3464195" cy="346419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811" y="2263066"/>
            <a:ext cx="2689515" cy="31364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213" y="2451536"/>
            <a:ext cx="2759520" cy="275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smtClean="0"/>
              <a:t>air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677" y="1127350"/>
            <a:ext cx="11376526" cy="5268912"/>
          </a:xfrm>
        </p:spPr>
        <p:txBody>
          <a:bodyPr>
            <a:normAutofit/>
          </a:bodyPr>
          <a:lstStyle/>
          <a:p>
            <a:pPr algn="just"/>
            <a:r>
              <a:rPr lang="en-AU" sz="4000" dirty="0" smtClean="0"/>
              <a:t> </a:t>
            </a:r>
            <a:r>
              <a:rPr lang="en-AU" sz="4000" b="1" i="1" dirty="0" smtClean="0"/>
              <a:t>“air”</a:t>
            </a:r>
            <a:r>
              <a:rPr lang="en-AU" sz="4000" dirty="0" smtClean="0"/>
              <a:t>,</a:t>
            </a:r>
            <a:r>
              <a:rPr lang="en-AU" sz="4000" b="1" i="1" dirty="0" smtClean="0"/>
              <a:t> </a:t>
            </a:r>
            <a:r>
              <a:rPr lang="en-AU" sz="4000" dirty="0" smtClean="0"/>
              <a:t>which means </a:t>
            </a:r>
            <a:r>
              <a:rPr lang="en-AU" sz="4000" i="1" dirty="0" smtClean="0"/>
              <a:t>“water” </a:t>
            </a:r>
            <a:r>
              <a:rPr lang="en-AU" sz="4000" dirty="0" smtClean="0"/>
              <a:t>must be one of the most difficult words for learners of Indonesian to master because they will invariably say </a:t>
            </a:r>
            <a:r>
              <a:rPr lang="en-AU" sz="4000" i="1" dirty="0" smtClean="0"/>
              <a:t>“air”</a:t>
            </a:r>
            <a:r>
              <a:rPr lang="en-AU" sz="4000" dirty="0" smtClean="0"/>
              <a:t>! </a:t>
            </a:r>
          </a:p>
          <a:p>
            <a:pPr algn="just"/>
            <a:r>
              <a:rPr lang="en-AU" sz="4000" dirty="0"/>
              <a:t>W</a:t>
            </a:r>
            <a:r>
              <a:rPr lang="en-AU" sz="4000" dirty="0" smtClean="0"/>
              <a:t>hen </a:t>
            </a:r>
            <a:r>
              <a:rPr lang="en-AU" sz="4000" dirty="0" smtClean="0"/>
              <a:t>pronounced correctly, </a:t>
            </a:r>
            <a:r>
              <a:rPr lang="en-AU" sz="4000" dirty="0" smtClean="0"/>
              <a:t>t</a:t>
            </a:r>
            <a:r>
              <a:rPr lang="en-AU" sz="4000" dirty="0" smtClean="0"/>
              <a:t>his word will </a:t>
            </a:r>
            <a:r>
              <a:rPr lang="en-AU" sz="4000" dirty="0" smtClean="0"/>
              <a:t>sound very similar to the words </a:t>
            </a:r>
            <a:r>
              <a:rPr lang="en-AU" sz="4000" i="1" dirty="0" smtClean="0"/>
              <a:t>“eye” </a:t>
            </a:r>
            <a:r>
              <a:rPr lang="en-AU" sz="4000" dirty="0" smtClean="0"/>
              <a:t>and </a:t>
            </a:r>
            <a:r>
              <a:rPr lang="en-AU" sz="4000" i="1" dirty="0" smtClean="0"/>
              <a:t>“ear</a:t>
            </a:r>
            <a:r>
              <a:rPr lang="en-AU" sz="4000" dirty="0" smtClean="0"/>
              <a:t>” joined together!</a:t>
            </a:r>
          </a:p>
          <a:p>
            <a:pPr algn="just"/>
            <a:r>
              <a:rPr lang="en-AU" sz="4000" dirty="0" smtClean="0"/>
              <a:t>And that’s not just a lot of hot </a:t>
            </a:r>
            <a:r>
              <a:rPr lang="en-AU" sz="4000" i="1" dirty="0" smtClean="0"/>
              <a:t>“air” </a:t>
            </a:r>
            <a:r>
              <a:rPr lang="en-AU" sz="4000" dirty="0" smtClean="0"/>
              <a:t>!!!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7164" y="5410200"/>
            <a:ext cx="1752600" cy="1447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764" y="5528125"/>
            <a:ext cx="2877844" cy="121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smtClean="0"/>
              <a:t>air</a:t>
            </a:r>
            <a:endParaRPr lang="en-AU" sz="8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521" y="2051275"/>
            <a:ext cx="4390674" cy="4065439"/>
          </a:xfrm>
        </p:spPr>
      </p:pic>
    </p:spTree>
    <p:extLst>
      <p:ext uri="{BB962C8B-B14F-4D97-AF65-F5344CB8AC3E}">
        <p14:creationId xmlns:p14="http://schemas.microsoft.com/office/powerpoint/2010/main" val="410703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69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air</vt:lpstr>
      <vt:lpstr>air</vt:lpstr>
      <vt:lpstr>air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59</cp:revision>
  <dcterms:created xsi:type="dcterms:W3CDTF">2016-04-10T22:18:35Z</dcterms:created>
  <dcterms:modified xsi:type="dcterms:W3CDTF">2016-05-23T12:44:46Z</dcterms:modified>
</cp:coreProperties>
</file>