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3/09/2016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agen</a:t>
            </a:r>
            <a:endParaRPr lang="en-AU" sz="8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703" y="4393712"/>
            <a:ext cx="2261575" cy="226157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975" y="2461859"/>
            <a:ext cx="7382899" cy="27101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59" y="365125"/>
            <a:ext cx="2438400" cy="2438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59" y="4830371"/>
            <a:ext cx="1824916" cy="18249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210" y="176074"/>
            <a:ext cx="3980986" cy="262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agen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73" y="1476072"/>
            <a:ext cx="11984854" cy="5268912"/>
          </a:xfrm>
        </p:spPr>
        <p:txBody>
          <a:bodyPr>
            <a:normAutofit/>
          </a:bodyPr>
          <a:lstStyle/>
          <a:p>
            <a:pPr algn="just"/>
            <a:r>
              <a:rPr lang="en-AU" sz="4000" dirty="0"/>
              <a:t>I know exactly what you’re thinking … if </a:t>
            </a:r>
            <a:r>
              <a:rPr lang="en-AU" sz="4000" b="1" i="1" dirty="0"/>
              <a:t>“</a:t>
            </a:r>
            <a:r>
              <a:rPr lang="en-AU" sz="4000" b="1" i="1" dirty="0" err="1"/>
              <a:t>agen</a:t>
            </a:r>
            <a:r>
              <a:rPr lang="en-AU" sz="4000" b="1" i="1" dirty="0"/>
              <a:t>” </a:t>
            </a:r>
            <a:r>
              <a:rPr lang="en-AU" sz="4000" dirty="0"/>
              <a:t>looks like </a:t>
            </a:r>
            <a:r>
              <a:rPr lang="en-AU" sz="4000" i="1" dirty="0"/>
              <a:t>“again”</a:t>
            </a:r>
            <a:r>
              <a:rPr lang="en-AU" sz="4000" dirty="0"/>
              <a:t>, sounds like </a:t>
            </a:r>
            <a:r>
              <a:rPr lang="en-AU" sz="4000" i="1" dirty="0"/>
              <a:t>“again” </a:t>
            </a:r>
            <a:r>
              <a:rPr lang="en-AU" sz="4000" dirty="0"/>
              <a:t>and is pronounced like </a:t>
            </a:r>
            <a:r>
              <a:rPr lang="en-AU" sz="4000" i="1" dirty="0"/>
              <a:t>“again”</a:t>
            </a:r>
            <a:r>
              <a:rPr lang="en-AU" sz="4000" dirty="0"/>
              <a:t>, then it must mean </a:t>
            </a:r>
            <a:r>
              <a:rPr lang="en-AU" sz="4000" i="1" dirty="0"/>
              <a:t>“again”</a:t>
            </a:r>
            <a:r>
              <a:rPr lang="en-AU" sz="4000" dirty="0"/>
              <a:t>, right?</a:t>
            </a:r>
          </a:p>
          <a:p>
            <a:pPr algn="just"/>
            <a:r>
              <a:rPr lang="en-AU" sz="4000" dirty="0"/>
              <a:t>Sorry to disappoint you, but               you are wrong</a:t>
            </a:r>
            <a:r>
              <a:rPr lang="en-AU" sz="4000" b="1" dirty="0"/>
              <a:t>!!!</a:t>
            </a:r>
          </a:p>
          <a:p>
            <a:pPr algn="just"/>
            <a:r>
              <a:rPr lang="en-AU" sz="4000" dirty="0"/>
              <a:t>The noun </a:t>
            </a:r>
            <a:r>
              <a:rPr lang="en-AU" sz="4000" b="1" i="1" dirty="0"/>
              <a:t>“</a:t>
            </a:r>
            <a:r>
              <a:rPr lang="en-AU" sz="4000" b="1" i="1" dirty="0" err="1"/>
              <a:t>agen</a:t>
            </a:r>
            <a:r>
              <a:rPr lang="en-AU" sz="4000" b="1" i="1" dirty="0"/>
              <a:t>” </a:t>
            </a:r>
            <a:r>
              <a:rPr lang="en-AU" sz="4000" dirty="0"/>
              <a:t>actually means </a:t>
            </a:r>
            <a:r>
              <a:rPr lang="en-AU" sz="4000" i="1" dirty="0"/>
              <a:t>“agent” </a:t>
            </a:r>
            <a:r>
              <a:rPr lang="en-AU" sz="4000" dirty="0"/>
              <a:t>in Indonesian!</a:t>
            </a:r>
            <a:endParaRPr lang="en-AU" sz="4000" i="1" dirty="0"/>
          </a:p>
          <a:p>
            <a:endParaRPr lang="en-AU" sz="4000" b="1" i="1" dirty="0"/>
          </a:p>
          <a:p>
            <a:pPr marL="0" indent="0">
              <a:buNone/>
            </a:pPr>
            <a:endParaRPr lang="en-AU" sz="4000" i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431" y="3266216"/>
            <a:ext cx="1406929" cy="5164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25" y="4631513"/>
            <a:ext cx="4005080" cy="22524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370" y="4756094"/>
            <a:ext cx="3807370" cy="18130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605" y="4605523"/>
            <a:ext cx="3105150" cy="23907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397" y="120813"/>
            <a:ext cx="1258687" cy="12586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709" y="160840"/>
            <a:ext cx="3945698" cy="131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agen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431" y="1589088"/>
            <a:ext cx="11816179" cy="5268912"/>
          </a:xfrm>
        </p:spPr>
        <p:txBody>
          <a:bodyPr>
            <a:normAutofit/>
          </a:bodyPr>
          <a:lstStyle/>
          <a:p>
            <a:pPr algn="just"/>
            <a:r>
              <a:rPr lang="en-AU" sz="4000" dirty="0"/>
              <a:t>Allow me to let you in on a little secret … a </a:t>
            </a:r>
            <a:r>
              <a:rPr lang="en-AU" sz="4000" i="1" dirty="0"/>
              <a:t>“secret agent” </a:t>
            </a:r>
            <a:r>
              <a:rPr lang="en-AU" sz="4000" dirty="0"/>
              <a:t>is an </a:t>
            </a:r>
            <a:r>
              <a:rPr lang="en-AU" sz="4000" b="1" i="1" dirty="0"/>
              <a:t>“</a:t>
            </a:r>
            <a:r>
              <a:rPr lang="en-AU" sz="4000" b="1" i="1" dirty="0" err="1"/>
              <a:t>agen</a:t>
            </a:r>
            <a:r>
              <a:rPr lang="en-AU" sz="4000" b="1" i="1" dirty="0"/>
              <a:t> </a:t>
            </a:r>
            <a:r>
              <a:rPr lang="en-AU" sz="4000" b="1" i="1" dirty="0" err="1"/>
              <a:t>rahasia</a:t>
            </a:r>
            <a:r>
              <a:rPr lang="en-AU" sz="4000" b="1" i="1" dirty="0"/>
              <a:t>” </a:t>
            </a:r>
            <a:r>
              <a:rPr lang="en-AU" sz="4000" dirty="0"/>
              <a:t>(pronounced </a:t>
            </a:r>
            <a:r>
              <a:rPr lang="en-AU" sz="4000" i="1" dirty="0"/>
              <a:t>“</a:t>
            </a:r>
            <a:r>
              <a:rPr lang="en-AU" sz="4000" i="1" dirty="0" err="1"/>
              <a:t>ra</a:t>
            </a:r>
            <a:r>
              <a:rPr lang="en-AU" sz="4000" i="1" dirty="0"/>
              <a:t>-ha-</a:t>
            </a:r>
            <a:r>
              <a:rPr lang="en-AU" sz="4000" i="1" dirty="0" err="1"/>
              <a:t>si</a:t>
            </a:r>
            <a:r>
              <a:rPr lang="en-AU" sz="4000" i="1" dirty="0"/>
              <a:t>-a”</a:t>
            </a:r>
            <a:r>
              <a:rPr lang="en-AU" sz="4000" dirty="0"/>
              <a:t>).</a:t>
            </a:r>
          </a:p>
          <a:p>
            <a:pPr algn="just"/>
            <a:r>
              <a:rPr lang="en-AU" sz="4000" dirty="0"/>
              <a:t>Can you keep a secret or will you spread it </a:t>
            </a:r>
            <a:r>
              <a:rPr lang="en-AU" sz="4000" b="1" i="1" dirty="0"/>
              <a:t>“</a:t>
            </a:r>
            <a:r>
              <a:rPr lang="en-AU" sz="4000" b="1" i="1" dirty="0" err="1"/>
              <a:t>agen</a:t>
            </a:r>
            <a:r>
              <a:rPr lang="en-AU" sz="4000" b="1" i="1" dirty="0"/>
              <a:t>” </a:t>
            </a:r>
            <a:r>
              <a:rPr lang="en-AU" sz="4000" dirty="0"/>
              <a:t>and </a:t>
            </a:r>
            <a:r>
              <a:rPr lang="en-AU" sz="4000" b="1" i="1" dirty="0"/>
              <a:t>“</a:t>
            </a:r>
            <a:r>
              <a:rPr lang="en-AU" sz="4000" b="1" i="1" dirty="0" err="1"/>
              <a:t>agen</a:t>
            </a:r>
            <a:r>
              <a:rPr lang="en-AU" sz="4000" b="1" i="1" dirty="0"/>
              <a:t>” </a:t>
            </a:r>
            <a:r>
              <a:rPr lang="en-AU" sz="4000" dirty="0"/>
              <a:t>???</a:t>
            </a:r>
          </a:p>
          <a:p>
            <a:endParaRPr lang="en-AU" sz="4000" b="1" i="1" dirty="0"/>
          </a:p>
          <a:p>
            <a:pPr marL="0" indent="0">
              <a:buNone/>
            </a:pPr>
            <a:endParaRPr lang="en-AU" sz="40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259" y="3444534"/>
            <a:ext cx="1429315" cy="33424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473" y="4130501"/>
            <a:ext cx="3375317" cy="10929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259" y="409176"/>
            <a:ext cx="942491" cy="9993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657" y="4287915"/>
            <a:ext cx="3207442" cy="18710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891" y="206068"/>
            <a:ext cx="2954784" cy="129271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29" y="4130501"/>
            <a:ext cx="190500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286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108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agen</vt:lpstr>
      <vt:lpstr>agen</vt:lpstr>
      <vt:lpstr>agen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</cp:lastModifiedBy>
  <cp:revision>36</cp:revision>
  <dcterms:created xsi:type="dcterms:W3CDTF">2016-04-10T22:18:35Z</dcterms:created>
  <dcterms:modified xsi:type="dcterms:W3CDTF">2016-09-03T07:05:32Z</dcterms:modified>
</cp:coreProperties>
</file>