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adil</a:t>
            </a:r>
            <a:endParaRPr lang="en-AU" sz="8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1" y="0"/>
            <a:ext cx="1476375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0" y="1171297"/>
            <a:ext cx="51435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0810" y="0"/>
            <a:ext cx="1446843" cy="2857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0272872">
            <a:off x="5647347" y="1725166"/>
            <a:ext cx="3563540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 too!!!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434" y="1848920"/>
            <a:ext cx="2661466" cy="5009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19" y="39566"/>
            <a:ext cx="2263462" cy="22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4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adil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68" y="1260516"/>
            <a:ext cx="6774156" cy="52689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AU" sz="4000" dirty="0"/>
              <a:t>I’m guessing that you think </a:t>
            </a:r>
            <a:r>
              <a:rPr lang="en-AU" sz="4000" b="1" i="1" dirty="0"/>
              <a:t>“</a:t>
            </a:r>
            <a:r>
              <a:rPr lang="en-AU" sz="4000" b="1" i="1" dirty="0" err="1"/>
              <a:t>adil</a:t>
            </a:r>
            <a:r>
              <a:rPr lang="en-AU" sz="4000" b="1" i="1" dirty="0"/>
              <a:t>” </a:t>
            </a:r>
            <a:r>
              <a:rPr lang="en-AU" sz="4000" dirty="0"/>
              <a:t>is a synonym for </a:t>
            </a:r>
            <a:r>
              <a:rPr lang="en-AU" sz="4000" b="1" i="1" dirty="0"/>
              <a:t>“</a:t>
            </a:r>
            <a:r>
              <a:rPr lang="en-AU" sz="4000" b="1" i="1" dirty="0" err="1"/>
              <a:t>goblok</a:t>
            </a:r>
            <a:r>
              <a:rPr lang="en-AU" sz="4000" b="1" i="1" dirty="0"/>
              <a:t>” </a:t>
            </a:r>
            <a:r>
              <a:rPr lang="en-AU" sz="4000" dirty="0"/>
              <a:t>which, as you have already learnt, means </a:t>
            </a:r>
            <a:r>
              <a:rPr lang="en-AU" sz="4000" i="1" dirty="0"/>
              <a:t>“idiot” </a:t>
            </a:r>
            <a:r>
              <a:rPr lang="en-AU" sz="4000" dirty="0"/>
              <a:t>in Indonesian…</a:t>
            </a:r>
          </a:p>
          <a:p>
            <a:pPr algn="just"/>
            <a:r>
              <a:rPr lang="en-AU" sz="4000" dirty="0"/>
              <a:t>If you really believe that, then you might just be a bit of </a:t>
            </a:r>
            <a:r>
              <a:rPr lang="en-AU" sz="4000" i="1" dirty="0"/>
              <a:t>“a dill”</a:t>
            </a:r>
            <a:r>
              <a:rPr lang="en-AU" sz="4000" dirty="0"/>
              <a:t>!</a:t>
            </a:r>
          </a:p>
          <a:p>
            <a:pPr algn="just"/>
            <a:r>
              <a:rPr lang="en-AU" sz="4000" dirty="0"/>
              <a:t>The adjective </a:t>
            </a:r>
            <a:r>
              <a:rPr lang="en-AU" sz="4000" i="1" dirty="0"/>
              <a:t>“</a:t>
            </a:r>
            <a:r>
              <a:rPr lang="en-AU" sz="4000" b="1" i="1" dirty="0" err="1"/>
              <a:t>adil</a:t>
            </a:r>
            <a:r>
              <a:rPr lang="en-AU" sz="4000" b="1" i="1" dirty="0"/>
              <a:t>”</a:t>
            </a:r>
            <a:r>
              <a:rPr lang="en-AU" sz="4000" i="1" dirty="0"/>
              <a:t> </a:t>
            </a:r>
            <a:r>
              <a:rPr lang="en-AU" sz="4000" dirty="0"/>
              <a:t>actually means </a:t>
            </a:r>
            <a:r>
              <a:rPr lang="en-AU" sz="4000" i="1" dirty="0"/>
              <a:t>“fair”, “just” </a:t>
            </a:r>
            <a:r>
              <a:rPr lang="en-AU" sz="4000" dirty="0"/>
              <a:t>or</a:t>
            </a:r>
            <a:r>
              <a:rPr lang="en-AU" sz="4000" i="1" dirty="0"/>
              <a:t> equitable” </a:t>
            </a:r>
            <a:r>
              <a:rPr lang="en-AU" sz="4000" dirty="0"/>
              <a:t>in Indonesian</a:t>
            </a:r>
            <a:r>
              <a:rPr lang="en-AU" sz="4000" i="1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24" y="322851"/>
            <a:ext cx="4698752" cy="239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08" y="1678320"/>
            <a:ext cx="2558762" cy="51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2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4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adil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9" y="1260516"/>
            <a:ext cx="887766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Do want to be treated in an </a:t>
            </a:r>
            <a:r>
              <a:rPr lang="en-AU" sz="4000" b="1" i="1" dirty="0"/>
              <a:t>“</a:t>
            </a:r>
            <a:r>
              <a:rPr lang="en-AU" sz="4000" b="1" i="1" dirty="0" err="1"/>
              <a:t>adil</a:t>
            </a:r>
            <a:r>
              <a:rPr lang="en-AU" sz="4000" b="1" i="1" dirty="0"/>
              <a:t>” </a:t>
            </a:r>
            <a:r>
              <a:rPr lang="en-AU" sz="4000" dirty="0"/>
              <a:t>manner or do you want to be treated like </a:t>
            </a:r>
            <a:r>
              <a:rPr lang="en-AU" sz="4000" i="1" dirty="0"/>
              <a:t>“a dill” </a:t>
            </a:r>
            <a:r>
              <a:rPr lang="en-AU" sz="4000" dirty="0"/>
              <a:t>… the choice is yours!!!</a:t>
            </a:r>
          </a:p>
          <a:p>
            <a:pPr algn="just"/>
            <a:r>
              <a:rPr lang="en-AU" sz="4000" dirty="0"/>
              <a:t>We dispense swift justice here at BPSHS so ensure you make the right choices so that the scales of justice are always tipped in your favour!</a:t>
            </a:r>
          </a:p>
          <a:p>
            <a:pPr algn="just"/>
            <a:r>
              <a:rPr lang="en-AU" sz="4000" dirty="0"/>
              <a:t>Court is adjourned!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87" y="4833257"/>
            <a:ext cx="5344357" cy="1941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28" y="118698"/>
            <a:ext cx="1466850" cy="1009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87" y="137701"/>
            <a:ext cx="1466850" cy="1009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79" y="3023920"/>
            <a:ext cx="3423822" cy="36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133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adil</vt:lpstr>
      <vt:lpstr>adil</vt:lpstr>
      <vt:lpstr>adil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2016-09-07T10:13:31Z</dcterms:modified>
</cp:coreProperties>
</file>