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ada</a:t>
            </a:r>
            <a:endParaRPr lang="en-AU" sz="8000" b="1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22" y="1825625"/>
            <a:ext cx="5867356" cy="4351338"/>
          </a:xfr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ada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433" y="1269393"/>
            <a:ext cx="11376526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 smtClean="0"/>
              <a:t> Although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ada</a:t>
            </a:r>
            <a:r>
              <a:rPr lang="en-AU" sz="4000" b="1" i="1" dirty="0" smtClean="0"/>
              <a:t>”</a:t>
            </a:r>
            <a:r>
              <a:rPr lang="en-AU" sz="4000" dirty="0" smtClean="0"/>
              <a:t>,</a:t>
            </a:r>
            <a:r>
              <a:rPr lang="en-AU" sz="4000" b="1" i="1" dirty="0" smtClean="0"/>
              <a:t> </a:t>
            </a:r>
            <a:r>
              <a:rPr lang="en-AU" sz="4000" dirty="0" smtClean="0"/>
              <a:t>is</a:t>
            </a:r>
            <a:r>
              <a:rPr lang="en-AU" sz="4000" b="1" i="1" dirty="0" smtClean="0"/>
              <a:t> </a:t>
            </a:r>
            <a:r>
              <a:rPr lang="en-AU" sz="4000" dirty="0" smtClean="0"/>
              <a:t>pronounced exactly the same as “</a:t>
            </a:r>
            <a:r>
              <a:rPr lang="en-AU" sz="4000" i="1" dirty="0" smtClean="0"/>
              <a:t>udder</a:t>
            </a:r>
            <a:r>
              <a:rPr lang="en-AU" sz="4000" dirty="0" smtClean="0"/>
              <a:t>”, it is totally different in meaning!</a:t>
            </a:r>
          </a:p>
          <a:p>
            <a:pPr algn="just"/>
            <a:r>
              <a:rPr lang="en-AU" sz="4000" b="1" i="1" dirty="0" smtClean="0"/>
              <a:t>“</a:t>
            </a:r>
            <a:r>
              <a:rPr lang="en-AU" sz="4000" b="1" i="1" dirty="0" err="1" smtClean="0"/>
              <a:t>ada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is possibly the most useful word in Indonesian, meaning, amongst other things</a:t>
            </a:r>
            <a:r>
              <a:rPr lang="en-AU" sz="4000" dirty="0" smtClean="0"/>
              <a:t>, </a:t>
            </a:r>
            <a:r>
              <a:rPr lang="en-AU" sz="4000" i="1" dirty="0" smtClean="0"/>
              <a:t>“there is” </a:t>
            </a:r>
            <a:r>
              <a:rPr lang="en-AU" sz="4000" dirty="0" smtClean="0"/>
              <a:t>or </a:t>
            </a:r>
            <a:r>
              <a:rPr lang="en-AU" sz="4000" i="1" dirty="0" smtClean="0"/>
              <a:t>“there are”, </a:t>
            </a:r>
            <a:r>
              <a:rPr lang="en-AU" sz="4000" dirty="0" smtClean="0"/>
              <a:t>“</a:t>
            </a:r>
            <a:r>
              <a:rPr lang="en-AU" sz="4000" i="1" dirty="0" smtClean="0"/>
              <a:t>to be present</a:t>
            </a:r>
            <a:r>
              <a:rPr lang="en-AU" sz="4000" dirty="0" smtClean="0"/>
              <a:t>”, “</a:t>
            </a:r>
            <a:r>
              <a:rPr lang="en-AU" sz="4000" i="1" dirty="0" smtClean="0"/>
              <a:t>to be located</a:t>
            </a:r>
            <a:r>
              <a:rPr lang="en-AU" sz="4000" dirty="0" smtClean="0"/>
              <a:t>”, “</a:t>
            </a:r>
            <a:r>
              <a:rPr lang="en-AU" sz="4000" i="1" dirty="0" smtClean="0"/>
              <a:t>to </a:t>
            </a:r>
            <a:r>
              <a:rPr lang="en-AU" sz="4000" i="1" dirty="0" smtClean="0"/>
              <a:t>have” </a:t>
            </a:r>
            <a:r>
              <a:rPr lang="en-AU" sz="4000" dirty="0" smtClean="0"/>
              <a:t>or</a:t>
            </a:r>
            <a:r>
              <a:rPr lang="en-AU" sz="4000" i="1" dirty="0" smtClean="0"/>
              <a:t> </a:t>
            </a:r>
            <a:r>
              <a:rPr lang="en-AU" sz="4000" i="1" dirty="0" smtClean="0"/>
              <a:t>“to </a:t>
            </a:r>
            <a:r>
              <a:rPr lang="en-AU" sz="4000" i="1" dirty="0" smtClean="0"/>
              <a:t>own” </a:t>
            </a:r>
            <a:r>
              <a:rPr lang="en-AU" sz="4000" dirty="0" smtClean="0"/>
              <a:t>and “</a:t>
            </a:r>
            <a:r>
              <a:rPr lang="en-AU" sz="4000" i="1" dirty="0" smtClean="0"/>
              <a:t>to be </a:t>
            </a:r>
            <a:r>
              <a:rPr lang="en-AU" sz="4000" i="1" dirty="0" smtClean="0"/>
              <a:t>in supply</a:t>
            </a:r>
            <a:r>
              <a:rPr lang="en-AU" sz="4000" dirty="0" smtClean="0"/>
              <a:t>”.</a:t>
            </a:r>
            <a:endParaRPr lang="en-AU" sz="4000" dirty="0" smtClean="0"/>
          </a:p>
          <a:p>
            <a:pPr algn="just"/>
            <a:r>
              <a:rPr lang="en-AU" sz="4000" dirty="0" smtClean="0"/>
              <a:t>Now, that’s no bull !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939" y="4046049"/>
            <a:ext cx="2595030" cy="281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ada</a:t>
            </a:r>
            <a:endParaRPr lang="en-AU" sz="80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061" y="1794411"/>
            <a:ext cx="6316865" cy="4366692"/>
          </a:xfrm>
        </p:spPr>
      </p:pic>
    </p:spTree>
    <p:extLst>
      <p:ext uri="{BB962C8B-B14F-4D97-AF65-F5344CB8AC3E}">
        <p14:creationId xmlns:p14="http://schemas.microsoft.com/office/powerpoint/2010/main" val="41070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83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ada</vt:lpstr>
      <vt:lpstr>ada</vt:lpstr>
      <vt:lpstr>ada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55</cp:revision>
  <dcterms:created xsi:type="dcterms:W3CDTF">2016-04-10T22:18:35Z</dcterms:created>
  <dcterms:modified xsi:type="dcterms:W3CDTF">2016-05-23T12:03:49Z</dcterms:modified>
</cp:coreProperties>
</file>